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756126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8" d="100"/>
          <a:sy n="48" d="100"/>
        </p:scale>
        <p:origin x="-1266" y="-90"/>
      </p:cViewPr>
      <p:guideLst>
        <p:guide orient="horz" pos="2382"/>
        <p:guide pos="33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168E9A5-E8C2-43E6-89D3-AEB47041034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2512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8EB5D0-A1B8-4BF0-AE32-81836243B13A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AF83D1-5B96-4729-9A45-D0AE7492BA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8E985-9F3F-4F6B-8288-E0FFB22D1C8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4938" y="304800"/>
            <a:ext cx="2406650" cy="645001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1813" y="304800"/>
            <a:ext cx="7070725" cy="645001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9DFA51-D377-485F-AA9A-A65AD45482C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5715F-B5EB-4A10-A9A2-DAF01F1F86B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3203B-BA98-415C-A6F7-C376E309A4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1813" y="1765300"/>
            <a:ext cx="47386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22900" y="1765300"/>
            <a:ext cx="4738688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10A29-7C84-4A0A-AAD0-E99D2380F46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33661-71BD-479B-A16A-81B6FAC721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35078-C450-4C2A-B3AD-29CAC627130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D9F41F-8543-4E63-B199-ED1D8F978D5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377E8-4F52-4AD6-B920-8D9447DE617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D82D7-0345-4267-8AE4-8885D398C3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304800"/>
            <a:ext cx="9629775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1765300"/>
            <a:ext cx="9629775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813" y="6888163"/>
            <a:ext cx="24939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defTabSz="1041400">
              <a:defRPr sz="18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6888163"/>
            <a:ext cx="33877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ctr" defTabSz="1041400">
              <a:defRPr sz="18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7625" y="6888163"/>
            <a:ext cx="24939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r" defTabSz="1041400">
              <a:defRPr sz="1800"/>
            </a:lvl1pPr>
          </a:lstStyle>
          <a:p>
            <a:fld id="{E1ABBC5D-0344-471A-B2D6-54D83DF75D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2113" indent="-392113" algn="l" defTabSz="1041400" rtl="0" fontAlgn="base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1750" indent="-260350" algn="l" defTabSz="1041400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25625" indent="-260350" algn="l" defTabSz="1041400" rtl="0" fontAlgn="base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4pPr>
      <a:lvl5pPr marL="23479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5pPr>
      <a:lvl6pPr marL="28051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6pPr>
      <a:lvl7pPr marL="32623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7pPr>
      <a:lvl8pPr marL="37195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8pPr>
      <a:lvl9pPr marL="41767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8</cp:revision>
  <dcterms:created xsi:type="dcterms:W3CDTF">2011-04-13T05:25:09Z</dcterms:created>
  <dcterms:modified xsi:type="dcterms:W3CDTF">2011-06-21T10:29:39Z</dcterms:modified>
</cp:coreProperties>
</file>