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3104813" cy="18542000"/>
  <p:notesSz cx="3143250" cy="487045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9" d="100"/>
          <a:sy n="19" d="100"/>
        </p:scale>
        <p:origin x="-2106" y="-138"/>
      </p:cViewPr>
      <p:guideLst>
        <p:guide orient="horz" pos="5842"/>
        <p:guide pos="413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5513" y="365125"/>
            <a:ext cx="1292225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2B756DC-981F-4276-92DC-C8C2309DCE0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1762950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D9758F9-FD4D-451F-A590-C56AA578A846}" type="slidenum">
              <a:rPr lang="en-US" altLang="ja-JP"/>
              <a:pPr/>
              <a:t>1</a:t>
            </a:fld>
            <a:endParaRPr lang="en-US" altLang="ja-JP"/>
          </a:p>
        </p:txBody>
      </p:sp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82663" y="5759450"/>
            <a:ext cx="11139487" cy="3975100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965325" y="10507663"/>
            <a:ext cx="9174163" cy="473868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7058FE-113B-4D34-A451-19A2ECCD5F5B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842B43-3792-4433-803A-DF096AA4380D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505950" y="747713"/>
            <a:ext cx="2951163" cy="15816262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47700" y="747713"/>
            <a:ext cx="8705850" cy="15816262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6630C17-05C1-4C58-9C46-D8A935FE4BC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568985-1E7E-428E-B092-7ABA9BAF9A2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35050" y="11914188"/>
            <a:ext cx="11139488" cy="36830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1035050" y="7858125"/>
            <a:ext cx="11139488" cy="40560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3C658E-C33F-49B2-A3CD-DA71EA10569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47700" y="4329113"/>
            <a:ext cx="5827713" cy="122348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627813" y="4329113"/>
            <a:ext cx="5829300" cy="122348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2BC436-B182-4929-80DC-1B25605E6BAF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55638" y="742950"/>
            <a:ext cx="11793537" cy="3089275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655638" y="4149725"/>
            <a:ext cx="5789612" cy="17303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55638" y="5880100"/>
            <a:ext cx="5789612" cy="106838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656388" y="4149725"/>
            <a:ext cx="5792787" cy="17303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6656388" y="5880100"/>
            <a:ext cx="5792787" cy="106838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16B9DB-7230-4FC1-B666-24D148B42C6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487A22-A836-45E1-81EB-93E2A153F23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6A685C-12EA-4105-9B74-4E616D940575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55638" y="738188"/>
            <a:ext cx="4311650" cy="314166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5122863" y="738188"/>
            <a:ext cx="7326312" cy="1582578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655638" y="3879850"/>
            <a:ext cx="4311650" cy="126841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E658E4-FE4A-45A9-B9ED-B0C1625F75C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568575" y="12979400"/>
            <a:ext cx="7862888" cy="15319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568575" y="1657350"/>
            <a:ext cx="7862888" cy="111252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568575" y="14511338"/>
            <a:ext cx="7862888" cy="21764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71C361-6CEE-4DA9-A573-0A9709549FDD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47700" y="747713"/>
            <a:ext cx="11809413" cy="30908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0731" tIns="90363" rIns="180731" bIns="9036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47700" y="4329113"/>
            <a:ext cx="11809413" cy="122348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0731" tIns="90363" rIns="180731" bIns="9036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47700" y="16891000"/>
            <a:ext cx="3062288" cy="1277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0731" tIns="90363" rIns="180731" bIns="90363" numCol="1" anchor="t" anchorCtr="0" compatLnSpc="1">
            <a:prstTxWarp prst="textNoShape">
              <a:avLst/>
            </a:prstTxWarp>
          </a:bodyPr>
          <a:lstStyle>
            <a:lvl1pPr defTabSz="1801813">
              <a:defRPr sz="29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83100" y="16891000"/>
            <a:ext cx="4138613" cy="1277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0731" tIns="90363" rIns="180731" bIns="90363" numCol="1" anchor="t" anchorCtr="0" compatLnSpc="1">
            <a:prstTxWarp prst="textNoShape">
              <a:avLst/>
            </a:prstTxWarp>
          </a:bodyPr>
          <a:lstStyle>
            <a:lvl1pPr algn="ctr" defTabSz="1801813">
              <a:defRPr sz="29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394825" y="16891000"/>
            <a:ext cx="3062288" cy="1277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0731" tIns="90363" rIns="180731" bIns="90363" numCol="1" anchor="t" anchorCtr="0" compatLnSpc="1">
            <a:prstTxWarp prst="textNoShape">
              <a:avLst/>
            </a:prstTxWarp>
          </a:bodyPr>
          <a:lstStyle>
            <a:lvl1pPr algn="r" defTabSz="1801813">
              <a:defRPr sz="2900"/>
            </a:lvl1pPr>
          </a:lstStyle>
          <a:p>
            <a:fld id="{7B476709-5A3A-4844-BF90-18C00EC8973D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801813" rtl="0" fontAlgn="base">
        <a:spcBef>
          <a:spcPct val="0"/>
        </a:spcBef>
        <a:spcAft>
          <a:spcPct val="0"/>
        </a:spcAft>
        <a:defRPr kumimoji="1" sz="88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801813" rtl="0" fontAlgn="base">
        <a:spcBef>
          <a:spcPct val="0"/>
        </a:spcBef>
        <a:spcAft>
          <a:spcPct val="0"/>
        </a:spcAft>
        <a:defRPr kumimoji="1" sz="8800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1801813" rtl="0" fontAlgn="base">
        <a:spcBef>
          <a:spcPct val="0"/>
        </a:spcBef>
        <a:spcAft>
          <a:spcPct val="0"/>
        </a:spcAft>
        <a:defRPr kumimoji="1" sz="8800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1801813" rtl="0" fontAlgn="base">
        <a:spcBef>
          <a:spcPct val="0"/>
        </a:spcBef>
        <a:spcAft>
          <a:spcPct val="0"/>
        </a:spcAft>
        <a:defRPr kumimoji="1" sz="8800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1801813" rtl="0" fontAlgn="base">
        <a:spcBef>
          <a:spcPct val="0"/>
        </a:spcBef>
        <a:spcAft>
          <a:spcPct val="0"/>
        </a:spcAft>
        <a:defRPr kumimoji="1" sz="8800">
          <a:solidFill>
            <a:schemeClr val="tx2"/>
          </a:solidFill>
          <a:latin typeface="Arial" charset="0"/>
          <a:ea typeface="ＭＳ Ｐゴシック" charset="-128"/>
        </a:defRPr>
      </a:lvl5pPr>
      <a:lvl6pPr marL="457200" algn="ctr" defTabSz="1801813" rtl="0" fontAlgn="base">
        <a:spcBef>
          <a:spcPct val="0"/>
        </a:spcBef>
        <a:spcAft>
          <a:spcPct val="0"/>
        </a:spcAft>
        <a:defRPr kumimoji="1" sz="8800">
          <a:solidFill>
            <a:schemeClr val="tx2"/>
          </a:solidFill>
          <a:latin typeface="Arial" charset="0"/>
          <a:ea typeface="ＭＳ Ｐゴシック" charset="-128"/>
        </a:defRPr>
      </a:lvl6pPr>
      <a:lvl7pPr marL="914400" algn="ctr" defTabSz="1801813" rtl="0" fontAlgn="base">
        <a:spcBef>
          <a:spcPct val="0"/>
        </a:spcBef>
        <a:spcAft>
          <a:spcPct val="0"/>
        </a:spcAft>
        <a:defRPr kumimoji="1" sz="8800">
          <a:solidFill>
            <a:schemeClr val="tx2"/>
          </a:solidFill>
          <a:latin typeface="Arial" charset="0"/>
          <a:ea typeface="ＭＳ Ｐゴシック" charset="-128"/>
        </a:defRPr>
      </a:lvl7pPr>
      <a:lvl8pPr marL="1371600" algn="ctr" defTabSz="1801813" rtl="0" fontAlgn="base">
        <a:spcBef>
          <a:spcPct val="0"/>
        </a:spcBef>
        <a:spcAft>
          <a:spcPct val="0"/>
        </a:spcAft>
        <a:defRPr kumimoji="1" sz="8800">
          <a:solidFill>
            <a:schemeClr val="tx2"/>
          </a:solidFill>
          <a:latin typeface="Arial" charset="0"/>
          <a:ea typeface="ＭＳ Ｐゴシック" charset="-128"/>
        </a:defRPr>
      </a:lvl8pPr>
      <a:lvl9pPr marL="1828800" algn="ctr" defTabSz="1801813" rtl="0" fontAlgn="base">
        <a:spcBef>
          <a:spcPct val="0"/>
        </a:spcBef>
        <a:spcAft>
          <a:spcPct val="0"/>
        </a:spcAft>
        <a:defRPr kumimoji="1" sz="8800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677863" indent="-677863" algn="l" defTabSz="1801813" rtl="0" fontAlgn="base">
        <a:spcBef>
          <a:spcPct val="20000"/>
        </a:spcBef>
        <a:spcAft>
          <a:spcPct val="0"/>
        </a:spcAft>
        <a:buChar char="•"/>
        <a:defRPr kumimoji="1" sz="6400">
          <a:solidFill>
            <a:schemeClr val="tx1"/>
          </a:solidFill>
          <a:latin typeface="+mn-lt"/>
          <a:ea typeface="+mn-ea"/>
          <a:cs typeface="+mn-cs"/>
        </a:defRPr>
      </a:lvl1pPr>
      <a:lvl2pPr marL="1473200" indent="-560388" algn="l" defTabSz="1801813" rtl="0" fontAlgn="base">
        <a:spcBef>
          <a:spcPct val="20000"/>
        </a:spcBef>
        <a:spcAft>
          <a:spcPct val="0"/>
        </a:spcAft>
        <a:buChar char="–"/>
        <a:defRPr kumimoji="1" sz="5400">
          <a:solidFill>
            <a:schemeClr val="tx1"/>
          </a:solidFill>
          <a:latin typeface="+mn-lt"/>
          <a:ea typeface="+mn-ea"/>
        </a:defRPr>
      </a:lvl2pPr>
      <a:lvl3pPr marL="2252663" indent="-450850" algn="l" defTabSz="1801813" rtl="0" fontAlgn="base">
        <a:spcBef>
          <a:spcPct val="20000"/>
        </a:spcBef>
        <a:spcAft>
          <a:spcPct val="0"/>
        </a:spcAft>
        <a:buChar char="•"/>
        <a:defRPr kumimoji="1" sz="4900">
          <a:solidFill>
            <a:schemeClr val="tx1"/>
          </a:solidFill>
          <a:latin typeface="+mn-lt"/>
          <a:ea typeface="+mn-ea"/>
        </a:defRPr>
      </a:lvl3pPr>
      <a:lvl4pPr marL="3165475" indent="-452438" algn="l" defTabSz="1801813" rtl="0" fontAlgn="base">
        <a:spcBef>
          <a:spcPct val="20000"/>
        </a:spcBef>
        <a:spcAft>
          <a:spcPct val="0"/>
        </a:spcAft>
        <a:buChar char="–"/>
        <a:defRPr kumimoji="1" sz="4400">
          <a:solidFill>
            <a:schemeClr val="tx1"/>
          </a:solidFill>
          <a:latin typeface="+mn-lt"/>
          <a:ea typeface="+mn-ea"/>
        </a:defRPr>
      </a:lvl4pPr>
      <a:lvl5pPr marL="4070350" indent="-460375" algn="l" defTabSz="1801813" rtl="0" fontAlgn="base">
        <a:spcBef>
          <a:spcPct val="20000"/>
        </a:spcBef>
        <a:spcAft>
          <a:spcPct val="0"/>
        </a:spcAft>
        <a:buChar char="»"/>
        <a:defRPr kumimoji="1" sz="4400">
          <a:solidFill>
            <a:schemeClr val="tx1"/>
          </a:solidFill>
          <a:latin typeface="+mn-lt"/>
          <a:ea typeface="+mn-ea"/>
        </a:defRPr>
      </a:lvl5pPr>
      <a:lvl6pPr marL="4527550" indent="-460375" algn="l" defTabSz="1801813" rtl="0" fontAlgn="base">
        <a:spcBef>
          <a:spcPct val="20000"/>
        </a:spcBef>
        <a:spcAft>
          <a:spcPct val="0"/>
        </a:spcAft>
        <a:buChar char="»"/>
        <a:defRPr kumimoji="1" sz="4400">
          <a:solidFill>
            <a:schemeClr val="tx1"/>
          </a:solidFill>
          <a:latin typeface="+mn-lt"/>
          <a:ea typeface="+mn-ea"/>
        </a:defRPr>
      </a:lvl6pPr>
      <a:lvl7pPr marL="4984750" indent="-460375" algn="l" defTabSz="1801813" rtl="0" fontAlgn="base">
        <a:spcBef>
          <a:spcPct val="20000"/>
        </a:spcBef>
        <a:spcAft>
          <a:spcPct val="0"/>
        </a:spcAft>
        <a:buChar char="»"/>
        <a:defRPr kumimoji="1" sz="4400">
          <a:solidFill>
            <a:schemeClr val="tx1"/>
          </a:solidFill>
          <a:latin typeface="+mn-lt"/>
          <a:ea typeface="+mn-ea"/>
        </a:defRPr>
      </a:lvl7pPr>
      <a:lvl8pPr marL="5441950" indent="-460375" algn="l" defTabSz="1801813" rtl="0" fontAlgn="base">
        <a:spcBef>
          <a:spcPct val="20000"/>
        </a:spcBef>
        <a:spcAft>
          <a:spcPct val="0"/>
        </a:spcAft>
        <a:buChar char="»"/>
        <a:defRPr kumimoji="1" sz="4400">
          <a:solidFill>
            <a:schemeClr val="tx1"/>
          </a:solidFill>
          <a:latin typeface="+mn-lt"/>
          <a:ea typeface="+mn-ea"/>
        </a:defRPr>
      </a:lvl8pPr>
      <a:lvl9pPr marL="5899150" indent="-460375" algn="l" defTabSz="1801813" rtl="0" fontAlgn="base">
        <a:spcBef>
          <a:spcPct val="20000"/>
        </a:spcBef>
        <a:spcAft>
          <a:spcPct val="0"/>
        </a:spcAft>
        <a:buChar char="»"/>
        <a:defRPr kumimoji="1" sz="44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80181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80181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G0321</dc:creator>
  <cp:lastModifiedBy>0863</cp:lastModifiedBy>
  <cp:revision>11</cp:revision>
  <dcterms:created xsi:type="dcterms:W3CDTF">2011-04-13T05:25:09Z</dcterms:created>
  <dcterms:modified xsi:type="dcterms:W3CDTF">2011-06-21T10:31:35Z</dcterms:modified>
</cp:coreProperties>
</file>

<file path=docProps/thumbnail.jpeg>
</file>