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22525" cy="10693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-1242" y="-72"/>
      </p:cViewPr>
      <p:guideLst>
        <p:guide orient="horz" pos="3368"/>
        <p:guide pos="47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0988" y="365125"/>
            <a:ext cx="25812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84C684-D48F-4B38-9264-DD695A122B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25498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553AB7-A891-4439-84C1-9F75510F012E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475" y="3322638"/>
            <a:ext cx="12855575" cy="229076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538" y="6059488"/>
            <a:ext cx="10585450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98954-3D99-4690-BEE3-BA0C350F761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103B06-E2A6-40E3-B9DD-0331AB740FF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6450" y="430213"/>
            <a:ext cx="3403600" cy="9123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52475" y="430213"/>
            <a:ext cx="10061575" cy="9123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1690E-5A25-4711-8098-4F6A4604BB8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812A3C-FDF9-4978-8635-089F9190A58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800" y="6872288"/>
            <a:ext cx="12855575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93800" y="4532313"/>
            <a:ext cx="12855575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8A1E4-B1EB-4E5B-A2A6-8EAF93C3E11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52475" y="2497138"/>
            <a:ext cx="6732588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637463" y="2497138"/>
            <a:ext cx="6732587" cy="7056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0EA56-B214-4431-A5B1-DB3B7B0219F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8625"/>
            <a:ext cx="13611225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55650" y="2393950"/>
            <a:ext cx="66817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55650" y="3390900"/>
            <a:ext cx="66817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681913" y="2393950"/>
            <a:ext cx="6684962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681913" y="3390900"/>
            <a:ext cx="6684962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3D036-4F78-4965-A125-D6045D5D135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92126-9E6C-4F23-B8D3-549DDC454D8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A13A0-ABBB-4DB5-B6A0-9437D24EFC3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650" y="425450"/>
            <a:ext cx="4975225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911850" y="425450"/>
            <a:ext cx="8455025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55650" y="2238375"/>
            <a:ext cx="4975225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040AF-7544-426E-8BD7-46E6C9B1DBB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863" y="7485063"/>
            <a:ext cx="9074150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63863" y="955675"/>
            <a:ext cx="9074150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963863" y="8369300"/>
            <a:ext cx="9074150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DC61C-EA31-40E8-98AB-569A60612A0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475" y="430213"/>
            <a:ext cx="13617575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475" y="2497138"/>
            <a:ext cx="13617575" cy="705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475" y="9740900"/>
            <a:ext cx="352901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5725" y="9740900"/>
            <a:ext cx="479107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41038" y="9740900"/>
            <a:ext cx="35290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473200">
              <a:defRPr sz="2500"/>
            </a:lvl1pPr>
          </a:lstStyle>
          <a:p>
            <a:fld id="{EFEC56BC-359C-4E8C-B4DB-37B3F03EC4A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4038" indent="-554038" algn="l" defTabSz="1473200" rtl="0" fontAlgn="base">
        <a:spcBef>
          <a:spcPct val="20000"/>
        </a:spcBef>
        <a:spcAft>
          <a:spcPct val="0"/>
        </a:spcAft>
        <a:buChar char="•"/>
        <a:defRPr kumimoji="1" sz="54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fontAlgn="base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39913" indent="-366713" algn="l" defTabSz="1473200" rtl="0" fontAlgn="base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581275" indent="-366713" algn="l" defTabSz="1473200" rtl="0" fontAlgn="base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3210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37782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2354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6926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1498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7</cp:revision>
  <dcterms:created xsi:type="dcterms:W3CDTF">2011-04-13T05:25:09Z</dcterms:created>
  <dcterms:modified xsi:type="dcterms:W3CDTF">2011-06-21T10:29:15Z</dcterms:modified>
</cp:coreProperties>
</file>