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8542000" cy="13104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7" d="100"/>
          <a:sy n="27" d="100"/>
        </p:scale>
        <p:origin x="-1302" y="-114"/>
      </p:cViewPr>
      <p:guideLst>
        <p:guide orient="horz" pos="4129"/>
        <p:guide pos="58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02A0A0-806A-4610-85D6-436C7AC02F7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664127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78D2FE-2C95-472D-A863-FC11ED1C045A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90650" y="4070350"/>
            <a:ext cx="15760700" cy="28098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781300" y="7426325"/>
            <a:ext cx="12979400" cy="334803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4A6A6-B745-4964-AF0C-94A70FE162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8BC15-77A0-44E1-9BA6-25198D6F7D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3449300" y="528638"/>
            <a:ext cx="4176713" cy="1117758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15988" y="528638"/>
            <a:ext cx="12380912" cy="1117758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96BD6F-7AD9-4BB6-B3DD-26933C343BC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0FFE65-8797-4A8C-A003-4634CF4EF7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65263" y="8421688"/>
            <a:ext cx="15760700" cy="260191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465263" y="5554663"/>
            <a:ext cx="15760700" cy="28670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58903-BCB7-4C05-9142-372A59CA4B0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15988" y="3059113"/>
            <a:ext cx="8278812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347200" y="3059113"/>
            <a:ext cx="8278813" cy="864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07E7E-3EDF-4F69-967C-BA42745C49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100" y="525463"/>
            <a:ext cx="16687800" cy="2182812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27100" y="2933700"/>
            <a:ext cx="8193088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27100" y="4156075"/>
            <a:ext cx="8193088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418638" y="2933700"/>
            <a:ext cx="8196262" cy="1222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418638" y="4156075"/>
            <a:ext cx="8196262" cy="75501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F3FCDC-7BC8-4CEF-B596-37B26C56BA8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C58F34-7196-4484-8105-BBA661E127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67350-AEEE-48E3-9B2F-745E2EA2A39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27100" y="522288"/>
            <a:ext cx="6100763" cy="2219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250113" y="522288"/>
            <a:ext cx="10364787" cy="111839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27100" y="2741613"/>
            <a:ext cx="6100763" cy="8964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6D146-EDE4-4EEE-A6A4-080237D9737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33788" y="9174163"/>
            <a:ext cx="11125200" cy="10826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33788" y="1171575"/>
            <a:ext cx="11125200" cy="78628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33788" y="10256838"/>
            <a:ext cx="11125200" cy="15382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D9EDF-BE49-4690-8AA3-0D74C6C41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5988" y="528638"/>
            <a:ext cx="16710025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988" y="3059113"/>
            <a:ext cx="16710025" cy="864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5988" y="11938000"/>
            <a:ext cx="433387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43650" y="11938000"/>
            <a:ext cx="58547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292138" y="11938000"/>
            <a:ext cx="433387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fld id="{53EE0EB7-B3E6-408E-992E-86D10847348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fontAlgn="base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fontAlgn="base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fontAlgn="base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fontAlgn="base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12</cp:revision>
  <dcterms:created xsi:type="dcterms:W3CDTF">2011-04-13T05:25:09Z</dcterms:created>
  <dcterms:modified xsi:type="dcterms:W3CDTF">2011-06-21T10:31:22Z</dcterms:modified>
</cp:coreProperties>
</file>