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104813" cy="185420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" d="100"/>
          <a:sy n="19" d="100"/>
        </p:scale>
        <p:origin x="-2106" y="-138"/>
      </p:cViewPr>
      <p:guideLst>
        <p:guide orient="horz" pos="5842"/>
        <p:guide pos="41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B756DC-981F-4276-92DC-C8C2309DCE0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76295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9758F9-FD4D-451F-A590-C56AA578A84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82663" y="5759450"/>
            <a:ext cx="11139487" cy="39751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65325" y="10507663"/>
            <a:ext cx="9174163" cy="47386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058FE-113B-4D34-A451-19A2ECCD5F5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842B43-3792-4433-803A-DF096AA4380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505950" y="747713"/>
            <a:ext cx="2951163" cy="158162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47700" y="747713"/>
            <a:ext cx="8705850" cy="158162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30C17-05C1-4C58-9C46-D8A935FE4BC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68985-1E7E-428E-B092-7ABA9BAF9A2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5050" y="11914188"/>
            <a:ext cx="11139488" cy="36830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35050" y="7858125"/>
            <a:ext cx="11139488" cy="40560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C658E-C33F-49B2-A3CD-DA71EA1056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47700" y="4329113"/>
            <a:ext cx="5827713" cy="1223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627813" y="4329113"/>
            <a:ext cx="5829300" cy="12234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2BC436-B182-4929-80DC-1B25605E6BA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742950"/>
            <a:ext cx="11793537" cy="30892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55638" y="4149725"/>
            <a:ext cx="5789612" cy="1730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5638" y="5880100"/>
            <a:ext cx="5789612" cy="1068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656388" y="4149725"/>
            <a:ext cx="5792787" cy="17303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656388" y="5880100"/>
            <a:ext cx="5792787" cy="10683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6B9DB-7230-4FC1-B666-24D148B42C6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87A22-A836-45E1-81EB-93E2A153F23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A685C-12EA-4105-9B74-4E616D94057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5638" y="738188"/>
            <a:ext cx="4311650" cy="31416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122863" y="738188"/>
            <a:ext cx="7326312" cy="158257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55638" y="3879850"/>
            <a:ext cx="4311650" cy="1268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658E4-FE4A-45A9-B9ED-B0C1625F75C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68575" y="12979400"/>
            <a:ext cx="7862888" cy="15319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568575" y="1657350"/>
            <a:ext cx="7862888" cy="111252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68575" y="14511338"/>
            <a:ext cx="7862888" cy="21764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71C361-6CEE-4DA9-A573-0A9709549F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747713"/>
            <a:ext cx="11809413" cy="309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4329113"/>
            <a:ext cx="11809413" cy="1223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" y="16891000"/>
            <a:ext cx="306228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83100" y="16891000"/>
            <a:ext cx="4138613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94825" y="16891000"/>
            <a:ext cx="306228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fld id="{7B476709-5A3A-4844-BF90-18C00EC8973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fontAlgn="base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fontAlgn="base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fontAlgn="base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fontAlgn="base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11</cp:revision>
  <dcterms:created xsi:type="dcterms:W3CDTF">2011-04-13T05:25:09Z</dcterms:created>
  <dcterms:modified xsi:type="dcterms:W3CDTF">2011-06-21T10:31:35Z</dcterms:modified>
</cp:coreProperties>
</file>