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6553200" cy="9253538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39" d="100"/>
          <a:sy n="39" d="100"/>
        </p:scale>
        <p:origin x="-2088" y="-108"/>
      </p:cViewPr>
      <p:guideLst>
        <p:guide orient="horz" pos="2916"/>
        <p:guide pos="206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23925" y="365125"/>
            <a:ext cx="129540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07B77BD-C70C-4AE5-8963-ED12519F4F08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53260026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C5EEB57-D484-40B8-9E0E-C8F4DD7A1117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492125" y="2874963"/>
            <a:ext cx="5568950" cy="1982787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982663" y="5243513"/>
            <a:ext cx="4587875" cy="2365375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A7EF30-B2A2-4C08-8BB2-F87059FB8AA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777C7B-D38F-434F-9F31-55BC7CF4C849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752975" y="373063"/>
            <a:ext cx="1476375" cy="789305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323850" y="373063"/>
            <a:ext cx="4276725" cy="789305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07187F-CA85-48B6-9AAC-7DA4383E22C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D3B526-14E4-478A-ABDA-259170AC3F2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17525" y="5946775"/>
            <a:ext cx="5570538" cy="1836738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17525" y="3922713"/>
            <a:ext cx="5570538" cy="2024062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48C096-B060-41AD-BD39-308FA806E065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323850" y="2160588"/>
            <a:ext cx="287655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352800" y="2160588"/>
            <a:ext cx="2876550" cy="61055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A073148-4DBA-4F18-A334-003D84CA1BB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369888"/>
            <a:ext cx="5899150" cy="154305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27025" y="2071688"/>
            <a:ext cx="2895600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27025" y="2935288"/>
            <a:ext cx="2895600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328988" y="2071688"/>
            <a:ext cx="2897187" cy="86360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328988" y="2935288"/>
            <a:ext cx="2897187" cy="533082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9C17A3-C485-41C6-89D0-7ABC813595F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5483D4-3DFB-4E0D-948C-D2351358C18D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01BDD1-54BE-4F48-82B0-2BE21287216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7025" y="368300"/>
            <a:ext cx="2155825" cy="15684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562225" y="368300"/>
            <a:ext cx="3663950" cy="78978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27025" y="1936750"/>
            <a:ext cx="2155825" cy="63293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EEB67FD-FE82-496A-A37C-4B994C35A09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84288" y="6477000"/>
            <a:ext cx="3932237" cy="7651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284288" y="827088"/>
            <a:ext cx="3932237" cy="55514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284288" y="7242175"/>
            <a:ext cx="3932237" cy="108585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10A74D-21C6-4B26-8C58-D58015486FDA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23850" y="373063"/>
            <a:ext cx="590550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23850" y="2160588"/>
            <a:ext cx="5905500" cy="610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23850" y="8429625"/>
            <a:ext cx="1531938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defTabSz="900113"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41550" y="8429625"/>
            <a:ext cx="2070100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ctr" defTabSz="900113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97413" y="8429625"/>
            <a:ext cx="1531937" cy="638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249" tIns="45123" rIns="90249" bIns="45123" numCol="1" anchor="t" anchorCtr="0" compatLnSpc="1">
            <a:prstTxWarp prst="textNoShape">
              <a:avLst/>
            </a:prstTxWarp>
          </a:bodyPr>
          <a:lstStyle>
            <a:lvl1pPr algn="r" defTabSz="900113">
              <a:defRPr sz="1400"/>
            </a:lvl1pPr>
          </a:lstStyle>
          <a:p>
            <a:fld id="{42B7C03C-01B6-4030-8C6F-41D5F319E09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900113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338138" indent="-338138" algn="l" defTabSz="900113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36600" indent="-280988" algn="l" defTabSz="900113" rtl="0" fontAlgn="base">
        <a:spcBef>
          <a:spcPct val="20000"/>
        </a:spcBef>
        <a:spcAft>
          <a:spcPct val="0"/>
        </a:spcAft>
        <a:buChar char="–"/>
        <a:defRPr kumimoji="1" sz="2700">
          <a:solidFill>
            <a:schemeClr val="tx1"/>
          </a:solidFill>
          <a:latin typeface="+mn-lt"/>
          <a:ea typeface="+mn-ea"/>
        </a:defRPr>
      </a:lvl2pPr>
      <a:lvl3pPr marL="1123950" indent="-223838" algn="l" defTabSz="900113" rtl="0" fontAlgn="base">
        <a:spcBef>
          <a:spcPct val="20000"/>
        </a:spcBef>
        <a:spcAft>
          <a:spcPct val="0"/>
        </a:spcAft>
        <a:buChar char="•"/>
        <a:defRPr kumimoji="1" sz="2500">
          <a:solidFill>
            <a:schemeClr val="tx1"/>
          </a:solidFill>
          <a:latin typeface="+mn-lt"/>
          <a:ea typeface="+mn-ea"/>
        </a:defRPr>
      </a:lvl3pPr>
      <a:lvl4pPr marL="1581150" indent="-227013" algn="l" defTabSz="900113" rtl="0" fontAlgn="base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0320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4892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29464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4036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3860800" indent="-230188" algn="l" defTabSz="90011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0011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13</cp:revision>
  <dcterms:created xsi:type="dcterms:W3CDTF">2011-04-13T05:25:09Z</dcterms:created>
  <dcterms:modified xsi:type="dcterms:W3CDTF">2011-06-21T10:32:50Z</dcterms:modified>
</cp:coreProperties>
</file>