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253538" cy="6553200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1272" y="-90"/>
      </p:cViewPr>
      <p:guideLst>
        <p:guide orient="horz" pos="2065"/>
        <p:guide pos="291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2575" y="365125"/>
            <a:ext cx="25781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EB4D89F-4A29-4272-A7D0-067C1C3A0EF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79186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EA1D2EB-A5AF-4BFF-8A90-2BBCB5E7A26E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93738" y="2035175"/>
            <a:ext cx="7866062" cy="1404938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87475" y="3713163"/>
            <a:ext cx="6478588" cy="1674812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841129-20E1-40BD-8B75-7DBFC3AC82B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9CAFA1-B558-444B-8829-8E722C9E2FF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711950" y="263525"/>
            <a:ext cx="2084388" cy="559117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63525"/>
            <a:ext cx="6102350" cy="559117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A6E4999-5E1D-48F1-87D6-8E61BF6F703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5253EA-CCCE-4BCC-ABFD-153D978FB6C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30250" y="4211638"/>
            <a:ext cx="7866063" cy="13001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30250" y="2778125"/>
            <a:ext cx="7866063" cy="143351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3E7DA4D-4E9F-46C5-BC45-27200BED721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530350"/>
            <a:ext cx="4092575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702175" y="1530350"/>
            <a:ext cx="4094163" cy="43243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7DE4A7B-1C5E-4D81-9246-3E4CF9FF2B37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1963" y="261938"/>
            <a:ext cx="8329612" cy="10922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61963" y="1466850"/>
            <a:ext cx="4089400" cy="6111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1963" y="2078038"/>
            <a:ext cx="4089400" cy="377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700588" y="1466850"/>
            <a:ext cx="4090987" cy="611188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700588" y="2078038"/>
            <a:ext cx="4090987" cy="377507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13FDB09-1959-46DF-B0CE-F988F43D6BE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C6A074-1566-4A88-A4FA-EADE1A737F0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01F04D-5B01-4CF0-B0BF-06C0C947E29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1963" y="260350"/>
            <a:ext cx="3044825" cy="11112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617913" y="260350"/>
            <a:ext cx="5173662" cy="55927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61963" y="1371600"/>
            <a:ext cx="3044825" cy="44815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200D9C8-7257-46D7-86BA-FFDD5F473F2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814513" y="4587875"/>
            <a:ext cx="5551487" cy="5413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814513" y="585788"/>
            <a:ext cx="5551487" cy="393223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814513" y="5129213"/>
            <a:ext cx="5551487" cy="7683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F18B7D-46A8-449F-9A77-2A4FAC2E46C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63525"/>
            <a:ext cx="8339138" cy="109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9" tIns="45123" rIns="90249" bIns="451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30350"/>
            <a:ext cx="8339138" cy="4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9" tIns="45123" rIns="90249" bIns="451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5969000"/>
            <a:ext cx="2163763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9" tIns="45123" rIns="90249" bIns="45123" numCol="1" anchor="t" anchorCtr="0" compatLnSpc="1">
            <a:prstTxWarp prst="textNoShape">
              <a:avLst/>
            </a:prstTxWarp>
          </a:bodyPr>
          <a:lstStyle>
            <a:lvl1pPr defTabSz="900113"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65475" y="5969000"/>
            <a:ext cx="2922588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9" tIns="45123" rIns="90249" bIns="45123" numCol="1" anchor="t" anchorCtr="0" compatLnSpc="1">
            <a:prstTxWarp prst="textNoShape">
              <a:avLst/>
            </a:prstTxWarp>
          </a:bodyPr>
          <a:lstStyle>
            <a:lvl1pPr algn="ctr" defTabSz="900113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32575" y="5969000"/>
            <a:ext cx="2163763" cy="45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9" tIns="45123" rIns="90249" bIns="45123" numCol="1" anchor="t" anchorCtr="0" compatLnSpc="1">
            <a:prstTxWarp prst="textNoShape">
              <a:avLst/>
            </a:prstTxWarp>
          </a:bodyPr>
          <a:lstStyle>
            <a:lvl1pPr algn="r" defTabSz="900113">
              <a:defRPr sz="1400"/>
            </a:lvl1pPr>
          </a:lstStyle>
          <a:p>
            <a:fld id="{0C035E8E-1D31-4A77-92FE-3342D6C661A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38138" indent="-338138" algn="l" defTabSz="900113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36600" indent="-280988" algn="l" defTabSz="900113" rtl="0" fontAlgn="base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2pPr>
      <a:lvl3pPr marL="1123950" indent="-223838" algn="l" defTabSz="900113" rtl="0" fontAlgn="base">
        <a:spcBef>
          <a:spcPct val="20000"/>
        </a:spcBef>
        <a:spcAft>
          <a:spcPct val="0"/>
        </a:spcAft>
        <a:buChar char="•"/>
        <a:defRPr kumimoji="1" sz="2500">
          <a:solidFill>
            <a:schemeClr val="tx1"/>
          </a:solidFill>
          <a:latin typeface="+mn-lt"/>
          <a:ea typeface="+mn-ea"/>
        </a:defRPr>
      </a:lvl3pPr>
      <a:lvl4pPr marL="1581150" indent="-227013" algn="l" defTabSz="900113" rtl="0" fontAlgn="base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4pPr>
      <a:lvl5pPr marL="2032000" indent="-230188" algn="l" defTabSz="90011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5pPr>
      <a:lvl6pPr marL="2489200" indent="-230188" algn="l" defTabSz="90011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6pPr>
      <a:lvl7pPr marL="2946400" indent="-230188" algn="l" defTabSz="90011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7pPr>
      <a:lvl8pPr marL="3403600" indent="-230188" algn="l" defTabSz="90011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8pPr>
      <a:lvl9pPr marL="3860800" indent="-230188" algn="l" defTabSz="90011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00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00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14</cp:revision>
  <dcterms:created xsi:type="dcterms:W3CDTF">2011-04-13T05:25:09Z</dcterms:created>
  <dcterms:modified xsi:type="dcterms:W3CDTF">2011-06-21T10:32:39Z</dcterms:modified>
</cp:coreProperties>
</file>