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79613" cy="3060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4" userDrawn="1">
          <p15:clr>
            <a:srgbClr val="A4A3A4"/>
          </p15:clr>
        </p15:guide>
        <p15:guide id="2" pos="6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2814" y="120"/>
      </p:cViewPr>
      <p:guideLst>
        <p:guide orient="horz" pos="964"/>
        <p:guide pos="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1075" y="365125"/>
            <a:ext cx="11811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F0BC86-3FB7-4649-93E7-71F7068EBE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1273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6035E-E51D-4B14-A24C-2BEBE2B887EF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1075" y="365125"/>
            <a:ext cx="118110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9225" y="950538"/>
            <a:ext cx="1681163" cy="65692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863" y="1734990"/>
            <a:ext cx="1385887" cy="781487"/>
          </a:xfrm>
        </p:spPr>
        <p:txBody>
          <a:bodyPr/>
          <a:lstStyle>
            <a:lvl1pPr marL="0" indent="0" algn="ctr">
              <a:buNone/>
              <a:defRPr/>
            </a:lvl1pPr>
            <a:lvl2pPr marL="427071" indent="0" algn="ctr">
              <a:buNone/>
              <a:defRPr/>
            </a:lvl2pPr>
            <a:lvl3pPr marL="854141" indent="0" algn="ctr">
              <a:buNone/>
              <a:defRPr/>
            </a:lvl3pPr>
            <a:lvl4pPr marL="1281212" indent="0" algn="ctr">
              <a:buNone/>
              <a:defRPr/>
            </a:lvl4pPr>
            <a:lvl5pPr marL="1708282" indent="0" algn="ctr">
              <a:buNone/>
              <a:defRPr/>
            </a:lvl5pPr>
            <a:lvl6pPr marL="2135353" indent="0" algn="ctr">
              <a:buNone/>
              <a:defRPr/>
            </a:lvl6pPr>
            <a:lvl7pPr marL="2562423" indent="0" algn="ctr">
              <a:buNone/>
              <a:defRPr/>
            </a:lvl7pPr>
            <a:lvl8pPr marL="2989494" indent="0" algn="ctr">
              <a:buNone/>
              <a:defRPr/>
            </a:lvl8pPr>
            <a:lvl9pPr marL="341656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67513-BB24-4EDE-A6EF-3692B3C233F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306E-5310-4908-B091-55C6609195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36688" y="123081"/>
            <a:ext cx="444500" cy="261138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8426" y="123081"/>
            <a:ext cx="1185863" cy="261138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E2C1E-4B21-4A86-81B4-FE2BE81B4FE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EA62A-8130-48AF-9F95-795B39C1648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7163" y="1966322"/>
            <a:ext cx="1681162" cy="607988"/>
          </a:xfrm>
        </p:spPr>
        <p:txBody>
          <a:bodyPr anchor="t"/>
          <a:lstStyle>
            <a:lvl1pPr algn="l">
              <a:defRPr sz="3736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7163" y="1297536"/>
            <a:ext cx="1681162" cy="668786"/>
          </a:xfrm>
        </p:spPr>
        <p:txBody>
          <a:bodyPr anchor="b"/>
          <a:lstStyle>
            <a:lvl1pPr marL="0" indent="0">
              <a:buNone/>
              <a:defRPr sz="1868"/>
            </a:lvl1pPr>
            <a:lvl2pPr marL="427071" indent="0">
              <a:buNone/>
              <a:defRPr sz="1681"/>
            </a:lvl2pPr>
            <a:lvl3pPr marL="854141" indent="0">
              <a:buNone/>
              <a:defRPr sz="1495"/>
            </a:lvl3pPr>
            <a:lvl4pPr marL="1281212" indent="0">
              <a:buNone/>
              <a:defRPr sz="1308"/>
            </a:lvl4pPr>
            <a:lvl5pPr marL="1708282" indent="0">
              <a:buNone/>
              <a:defRPr sz="1308"/>
            </a:lvl5pPr>
            <a:lvl6pPr marL="2135353" indent="0">
              <a:buNone/>
              <a:defRPr sz="1308"/>
            </a:lvl6pPr>
            <a:lvl7pPr marL="2562423" indent="0">
              <a:buNone/>
              <a:defRPr sz="1308"/>
            </a:lvl7pPr>
            <a:lvl8pPr marL="2989494" indent="0">
              <a:buNone/>
              <a:defRPr sz="1308"/>
            </a:lvl8pPr>
            <a:lvl9pPr marL="3416564" indent="0">
              <a:buNone/>
              <a:defRPr sz="130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FFF07-E5AA-43B1-A0CC-C296CADFDA5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8425" y="714757"/>
            <a:ext cx="814388" cy="2019706"/>
          </a:xfrm>
        </p:spPr>
        <p:txBody>
          <a:bodyPr/>
          <a:lstStyle>
            <a:lvl1pPr>
              <a:defRPr sz="2615"/>
            </a:lvl1pPr>
            <a:lvl2pPr>
              <a:defRPr sz="2242"/>
            </a:lvl2pPr>
            <a:lvl3pPr>
              <a:defRPr sz="1868"/>
            </a:lvl3pPr>
            <a:lvl4pPr>
              <a:defRPr sz="1681"/>
            </a:lvl4pPr>
            <a:lvl5pPr>
              <a:defRPr sz="1681"/>
            </a:lvl5pPr>
            <a:lvl6pPr>
              <a:defRPr sz="1681"/>
            </a:lvl6pPr>
            <a:lvl7pPr>
              <a:defRPr sz="1681"/>
            </a:lvl7pPr>
            <a:lvl8pPr>
              <a:defRPr sz="1681"/>
            </a:lvl8pPr>
            <a:lvl9pPr>
              <a:defRPr sz="168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65214" y="714757"/>
            <a:ext cx="815975" cy="2019706"/>
          </a:xfrm>
        </p:spPr>
        <p:txBody>
          <a:bodyPr/>
          <a:lstStyle>
            <a:lvl1pPr>
              <a:defRPr sz="2615"/>
            </a:lvl1pPr>
            <a:lvl2pPr>
              <a:defRPr sz="2242"/>
            </a:lvl2pPr>
            <a:lvl3pPr>
              <a:defRPr sz="1868"/>
            </a:lvl3pPr>
            <a:lvl4pPr>
              <a:defRPr sz="1681"/>
            </a:lvl4pPr>
            <a:lvl5pPr>
              <a:defRPr sz="1681"/>
            </a:lvl5pPr>
            <a:lvl6pPr>
              <a:defRPr sz="1681"/>
            </a:lvl6pPr>
            <a:lvl7pPr>
              <a:defRPr sz="1681"/>
            </a:lvl7pPr>
            <a:lvl8pPr>
              <a:defRPr sz="1681"/>
            </a:lvl8pPr>
            <a:lvl9pPr>
              <a:defRPr sz="168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AB899-B137-4786-BE27-CEDA8D9EC4E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8426" y="685098"/>
            <a:ext cx="874713" cy="286200"/>
          </a:xfrm>
        </p:spPr>
        <p:txBody>
          <a:bodyPr anchor="b"/>
          <a:lstStyle>
            <a:lvl1pPr marL="0" indent="0">
              <a:buNone/>
              <a:defRPr sz="2242" b="1"/>
            </a:lvl1pPr>
            <a:lvl2pPr marL="427071" indent="0">
              <a:buNone/>
              <a:defRPr sz="1868" b="1"/>
            </a:lvl2pPr>
            <a:lvl3pPr marL="854141" indent="0">
              <a:buNone/>
              <a:defRPr sz="1681" b="1"/>
            </a:lvl3pPr>
            <a:lvl4pPr marL="1281212" indent="0">
              <a:buNone/>
              <a:defRPr sz="1495" b="1"/>
            </a:lvl4pPr>
            <a:lvl5pPr marL="1708282" indent="0">
              <a:buNone/>
              <a:defRPr sz="1495" b="1"/>
            </a:lvl5pPr>
            <a:lvl6pPr marL="2135353" indent="0">
              <a:buNone/>
              <a:defRPr sz="1495" b="1"/>
            </a:lvl6pPr>
            <a:lvl7pPr marL="2562423" indent="0">
              <a:buNone/>
              <a:defRPr sz="1495" b="1"/>
            </a:lvl7pPr>
            <a:lvl8pPr marL="2989494" indent="0">
              <a:buNone/>
              <a:defRPr sz="1495" b="1"/>
            </a:lvl8pPr>
            <a:lvl9pPr marL="3416564" indent="0">
              <a:buNone/>
              <a:defRPr sz="149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8426" y="971299"/>
            <a:ext cx="874713" cy="1763164"/>
          </a:xfrm>
        </p:spPr>
        <p:txBody>
          <a:bodyPr/>
          <a:lstStyle>
            <a:lvl1pPr>
              <a:defRPr sz="2242"/>
            </a:lvl1pPr>
            <a:lvl2pPr>
              <a:defRPr sz="1868"/>
            </a:lvl2pPr>
            <a:lvl3pPr>
              <a:defRPr sz="1681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04888" y="685098"/>
            <a:ext cx="876300" cy="286200"/>
          </a:xfrm>
        </p:spPr>
        <p:txBody>
          <a:bodyPr anchor="b"/>
          <a:lstStyle>
            <a:lvl1pPr marL="0" indent="0">
              <a:buNone/>
              <a:defRPr sz="2242" b="1"/>
            </a:lvl1pPr>
            <a:lvl2pPr marL="427071" indent="0">
              <a:buNone/>
              <a:defRPr sz="1868" b="1"/>
            </a:lvl2pPr>
            <a:lvl3pPr marL="854141" indent="0">
              <a:buNone/>
              <a:defRPr sz="1681" b="1"/>
            </a:lvl3pPr>
            <a:lvl4pPr marL="1281212" indent="0">
              <a:buNone/>
              <a:defRPr sz="1495" b="1"/>
            </a:lvl4pPr>
            <a:lvl5pPr marL="1708282" indent="0">
              <a:buNone/>
              <a:defRPr sz="1495" b="1"/>
            </a:lvl5pPr>
            <a:lvl6pPr marL="2135353" indent="0">
              <a:buNone/>
              <a:defRPr sz="1495" b="1"/>
            </a:lvl6pPr>
            <a:lvl7pPr marL="2562423" indent="0">
              <a:buNone/>
              <a:defRPr sz="1495" b="1"/>
            </a:lvl7pPr>
            <a:lvl8pPr marL="2989494" indent="0">
              <a:buNone/>
              <a:defRPr sz="1495" b="1"/>
            </a:lvl8pPr>
            <a:lvl9pPr marL="3416564" indent="0">
              <a:buNone/>
              <a:defRPr sz="1495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04888" y="971299"/>
            <a:ext cx="876300" cy="1763164"/>
          </a:xfrm>
        </p:spPr>
        <p:txBody>
          <a:bodyPr/>
          <a:lstStyle>
            <a:lvl1pPr>
              <a:defRPr sz="2242"/>
            </a:lvl1pPr>
            <a:lvl2pPr>
              <a:defRPr sz="1868"/>
            </a:lvl2pPr>
            <a:lvl3pPr>
              <a:defRPr sz="1681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296D5-582F-40FC-B8CA-4AC2EE3738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F7D74-C045-4EC9-B7D6-C51C21C18E3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22951-0CDC-443B-844D-50B39820CDF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426" y="121598"/>
            <a:ext cx="652463" cy="519014"/>
          </a:xfrm>
        </p:spPr>
        <p:txBody>
          <a:bodyPr anchor="b"/>
          <a:lstStyle>
            <a:lvl1pPr algn="l">
              <a:defRPr sz="186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74700" y="121598"/>
            <a:ext cx="1106488" cy="2612865"/>
          </a:xfrm>
        </p:spPr>
        <p:txBody>
          <a:bodyPr/>
          <a:lstStyle>
            <a:lvl1pPr>
              <a:defRPr sz="2989"/>
            </a:lvl1pPr>
            <a:lvl2pPr>
              <a:defRPr sz="2615"/>
            </a:lvl2pPr>
            <a:lvl3pPr>
              <a:defRPr sz="2242"/>
            </a:lvl3pPr>
            <a:lvl4pPr>
              <a:defRPr sz="1868"/>
            </a:lvl4pPr>
            <a:lvl5pPr>
              <a:defRPr sz="1868"/>
            </a:lvl5pPr>
            <a:lvl6pPr>
              <a:defRPr sz="1868"/>
            </a:lvl6pPr>
            <a:lvl7pPr>
              <a:defRPr sz="1868"/>
            </a:lvl7pPr>
            <a:lvl8pPr>
              <a:defRPr sz="1868"/>
            </a:lvl8pPr>
            <a:lvl9pPr>
              <a:defRPr sz="186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426" y="640612"/>
            <a:ext cx="652463" cy="2093851"/>
          </a:xfrm>
        </p:spPr>
        <p:txBody>
          <a:bodyPr/>
          <a:lstStyle>
            <a:lvl1pPr marL="0" indent="0">
              <a:buNone/>
              <a:defRPr sz="1308"/>
            </a:lvl1pPr>
            <a:lvl2pPr marL="427071" indent="0">
              <a:buNone/>
              <a:defRPr sz="1121"/>
            </a:lvl2pPr>
            <a:lvl3pPr marL="854141" indent="0">
              <a:buNone/>
              <a:defRPr sz="934"/>
            </a:lvl3pPr>
            <a:lvl4pPr marL="1281212" indent="0">
              <a:buNone/>
              <a:defRPr sz="841"/>
            </a:lvl4pPr>
            <a:lvl5pPr marL="1708282" indent="0">
              <a:buNone/>
              <a:defRPr sz="841"/>
            </a:lvl5pPr>
            <a:lvl6pPr marL="2135353" indent="0">
              <a:buNone/>
              <a:defRPr sz="841"/>
            </a:lvl6pPr>
            <a:lvl7pPr marL="2562423" indent="0">
              <a:buNone/>
              <a:defRPr sz="841"/>
            </a:lvl7pPr>
            <a:lvl8pPr marL="2989494" indent="0">
              <a:buNone/>
              <a:defRPr sz="841"/>
            </a:lvl8pPr>
            <a:lvl9pPr marL="3416564" indent="0">
              <a:buNone/>
              <a:defRPr sz="84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C43A7-8226-415B-B05D-E0E700503C0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7350" y="2142787"/>
            <a:ext cx="1189038" cy="252093"/>
          </a:xfrm>
        </p:spPr>
        <p:txBody>
          <a:bodyPr anchor="b"/>
          <a:lstStyle>
            <a:lvl1pPr algn="l">
              <a:defRPr sz="186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7350" y="272854"/>
            <a:ext cx="1189038" cy="1837310"/>
          </a:xfrm>
        </p:spPr>
        <p:txBody>
          <a:bodyPr/>
          <a:lstStyle>
            <a:lvl1pPr marL="0" indent="0">
              <a:buNone/>
              <a:defRPr sz="2989"/>
            </a:lvl1pPr>
            <a:lvl2pPr marL="427071" indent="0">
              <a:buNone/>
              <a:defRPr sz="2615"/>
            </a:lvl2pPr>
            <a:lvl3pPr marL="854141" indent="0">
              <a:buNone/>
              <a:defRPr sz="2242"/>
            </a:lvl3pPr>
            <a:lvl4pPr marL="1281212" indent="0">
              <a:buNone/>
              <a:defRPr sz="1868"/>
            </a:lvl4pPr>
            <a:lvl5pPr marL="1708282" indent="0">
              <a:buNone/>
              <a:defRPr sz="1868"/>
            </a:lvl5pPr>
            <a:lvl6pPr marL="2135353" indent="0">
              <a:buNone/>
              <a:defRPr sz="1868"/>
            </a:lvl6pPr>
            <a:lvl7pPr marL="2562423" indent="0">
              <a:buNone/>
              <a:defRPr sz="1868"/>
            </a:lvl7pPr>
            <a:lvl8pPr marL="2989494" indent="0">
              <a:buNone/>
              <a:defRPr sz="1868"/>
            </a:lvl8pPr>
            <a:lvl9pPr marL="3416564" indent="0">
              <a:buNone/>
              <a:defRPr sz="1868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7350" y="2394879"/>
            <a:ext cx="1189038" cy="360344"/>
          </a:xfrm>
        </p:spPr>
        <p:txBody>
          <a:bodyPr/>
          <a:lstStyle>
            <a:lvl1pPr marL="0" indent="0">
              <a:buNone/>
              <a:defRPr sz="1308"/>
            </a:lvl1pPr>
            <a:lvl2pPr marL="427071" indent="0">
              <a:buNone/>
              <a:defRPr sz="1121"/>
            </a:lvl2pPr>
            <a:lvl3pPr marL="854141" indent="0">
              <a:buNone/>
              <a:defRPr sz="934"/>
            </a:lvl3pPr>
            <a:lvl4pPr marL="1281212" indent="0">
              <a:buNone/>
              <a:defRPr sz="841"/>
            </a:lvl4pPr>
            <a:lvl5pPr marL="1708282" indent="0">
              <a:buNone/>
              <a:defRPr sz="841"/>
            </a:lvl5pPr>
            <a:lvl6pPr marL="2135353" indent="0">
              <a:buNone/>
              <a:defRPr sz="841"/>
            </a:lvl6pPr>
            <a:lvl7pPr marL="2562423" indent="0">
              <a:buNone/>
              <a:defRPr sz="841"/>
            </a:lvl7pPr>
            <a:lvl8pPr marL="2989494" indent="0">
              <a:buNone/>
              <a:defRPr sz="841"/>
            </a:lvl8pPr>
            <a:lvl9pPr marL="3416564" indent="0">
              <a:buNone/>
              <a:defRPr sz="84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14CA9-AA23-4014-ACC7-57342E56B3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" y="123081"/>
            <a:ext cx="1782763" cy="51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425" y="714757"/>
            <a:ext cx="1782763" cy="201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426" y="2787847"/>
            <a:ext cx="461963" cy="21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defTabSz="280265">
              <a:defRPr sz="467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6275" y="2787847"/>
            <a:ext cx="627063" cy="21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ctr" defTabSz="280265">
              <a:defRPr sz="467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19226" y="2787847"/>
            <a:ext cx="461963" cy="21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026" tIns="15013" rIns="30026" bIns="15013" numCol="1" anchor="t" anchorCtr="0" compatLnSpc="1">
            <a:prstTxWarp prst="textNoShape">
              <a:avLst/>
            </a:prstTxWarp>
          </a:bodyPr>
          <a:lstStyle>
            <a:lvl1pPr algn="r" defTabSz="280265">
              <a:defRPr sz="467"/>
            </a:lvl1pPr>
          </a:lstStyle>
          <a:p>
            <a:fld id="{AC4277AD-86BD-4FB6-A03C-EEEEC859EAF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+mj-lt"/>
          <a:ea typeface="+mj-ea"/>
          <a:cs typeface="+mj-cs"/>
        </a:defRPr>
      </a:lvl1pPr>
      <a:lvl2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5pPr>
      <a:lvl6pPr marL="427071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6pPr>
      <a:lvl7pPr marL="854141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7pPr>
      <a:lvl8pPr marL="1281212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8pPr>
      <a:lvl9pPr marL="1708282" algn="ctr" defTabSz="280265" rtl="0" fontAlgn="base">
        <a:spcBef>
          <a:spcPct val="0"/>
        </a:spcBef>
        <a:spcAft>
          <a:spcPct val="0"/>
        </a:spcAft>
        <a:defRPr kumimoji="1" sz="1308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05285" indent="-105285" algn="l" defTabSz="280265" rtl="0" fontAlgn="base">
        <a:spcBef>
          <a:spcPct val="20000"/>
        </a:spcBef>
        <a:spcAft>
          <a:spcPct val="0"/>
        </a:spcAft>
        <a:buChar char="•"/>
        <a:defRPr kumimoji="1" sz="1028">
          <a:solidFill>
            <a:schemeClr val="tx1"/>
          </a:solidFill>
          <a:latin typeface="+mn-lt"/>
          <a:ea typeface="+mn-ea"/>
          <a:cs typeface="+mn-cs"/>
        </a:defRPr>
      </a:lvl1pPr>
      <a:lvl2pPr marL="228364" indent="-87491" algn="l" defTabSz="280265" rtl="0" fontAlgn="base">
        <a:spcBef>
          <a:spcPct val="20000"/>
        </a:spcBef>
        <a:spcAft>
          <a:spcPct val="0"/>
        </a:spcAft>
        <a:buChar char="–"/>
        <a:defRPr kumimoji="1" sz="841">
          <a:solidFill>
            <a:schemeClr val="tx1"/>
          </a:solidFill>
          <a:latin typeface="+mn-lt"/>
          <a:ea typeface="+mn-ea"/>
        </a:defRPr>
      </a:lvl2pPr>
      <a:lvl3pPr marL="349961" indent="-69696" algn="l" defTabSz="280265" rtl="0" fontAlgn="base">
        <a:spcBef>
          <a:spcPct val="20000"/>
        </a:spcBef>
        <a:spcAft>
          <a:spcPct val="0"/>
        </a:spcAft>
        <a:buChar char="•"/>
        <a:defRPr kumimoji="1" sz="747">
          <a:solidFill>
            <a:schemeClr val="tx1"/>
          </a:solidFill>
          <a:latin typeface="+mn-lt"/>
          <a:ea typeface="+mn-ea"/>
        </a:defRPr>
      </a:lvl3pPr>
      <a:lvl4pPr marL="490835" indent="-69696" algn="l" defTabSz="280265" rtl="0" fontAlgn="base">
        <a:spcBef>
          <a:spcPct val="20000"/>
        </a:spcBef>
        <a:spcAft>
          <a:spcPct val="0"/>
        </a:spcAft>
        <a:buChar char="–"/>
        <a:defRPr kumimoji="1" sz="654">
          <a:solidFill>
            <a:schemeClr val="tx1"/>
          </a:solidFill>
          <a:latin typeface="+mn-lt"/>
          <a:ea typeface="+mn-ea"/>
        </a:defRPr>
      </a:lvl4pPr>
      <a:lvl5pPr marL="631708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5pPr>
      <a:lvl6pPr marL="1058779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6pPr>
      <a:lvl7pPr marL="1485850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7pPr>
      <a:lvl8pPr marL="1912920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8pPr>
      <a:lvl9pPr marL="2339991" indent="-71178" algn="l" defTabSz="280265" rtl="0" fontAlgn="base">
        <a:spcBef>
          <a:spcPct val="20000"/>
        </a:spcBef>
        <a:spcAft>
          <a:spcPct val="0"/>
        </a:spcAft>
        <a:buChar char="»"/>
        <a:defRPr kumimoji="1" sz="65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1pPr>
      <a:lvl2pPr marL="427071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2pPr>
      <a:lvl3pPr marL="854141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3pPr>
      <a:lvl4pPr marL="1281212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4pPr>
      <a:lvl5pPr marL="1708282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5pPr>
      <a:lvl6pPr marL="2135353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6pPr>
      <a:lvl7pPr marL="2562423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7pPr>
      <a:lvl8pPr marL="2989494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8pPr>
      <a:lvl9pPr marL="3416564" algn="l" defTabSz="854141" rtl="0" eaLnBrk="1" latinLnBrk="0" hangingPunct="1">
        <a:defRPr kumimoji="1" sz="1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0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5</cp:revision>
  <dcterms:created xsi:type="dcterms:W3CDTF">2011-04-13T05:25:09Z</dcterms:created>
  <dcterms:modified xsi:type="dcterms:W3CDTF">2018-01-25T06:52:42Z</dcterms:modified>
</cp:coreProperties>
</file>