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60700" cy="1979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9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0" autoAdjust="0"/>
    <p:restoredTop sz="94660"/>
  </p:normalViewPr>
  <p:slideViewPr>
    <p:cSldViewPr snapToGrid="0" snapToObjects="1">
      <p:cViewPr varScale="1">
        <p:scale>
          <a:sx n="243" d="100"/>
          <a:sy n="243" d="100"/>
        </p:scale>
        <p:origin x="1368" y="186"/>
      </p:cViewPr>
      <p:guideLst>
        <p:guide orient="horz" pos="624"/>
        <p:guide pos="9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58750" y="365125"/>
            <a:ext cx="28257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BAA76C-22D1-4A41-A756-4D8F8560559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0097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3EE2F-3050-42DF-939E-BA7D455E0B8F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750" y="365125"/>
            <a:ext cx="28257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9850" y="614363"/>
            <a:ext cx="2601002" cy="4254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9698" y="1122364"/>
            <a:ext cx="2141304" cy="504825"/>
          </a:xfrm>
        </p:spPr>
        <p:txBody>
          <a:bodyPr/>
          <a:lstStyle>
            <a:lvl1pPr marL="0" indent="0" algn="ctr">
              <a:buNone/>
              <a:defRPr/>
            </a:lvl1pPr>
            <a:lvl2pPr marL="427071" indent="0" algn="ctr">
              <a:buNone/>
              <a:defRPr/>
            </a:lvl2pPr>
            <a:lvl3pPr marL="854141" indent="0" algn="ctr">
              <a:buNone/>
              <a:defRPr/>
            </a:lvl3pPr>
            <a:lvl4pPr marL="1281212" indent="0" algn="ctr">
              <a:buNone/>
              <a:defRPr/>
            </a:lvl4pPr>
            <a:lvl5pPr marL="1708282" indent="0" algn="ctr">
              <a:buNone/>
              <a:defRPr/>
            </a:lvl5pPr>
            <a:lvl6pPr marL="2135353" indent="0" algn="ctr">
              <a:buNone/>
              <a:defRPr/>
            </a:lvl6pPr>
            <a:lvl7pPr marL="2562423" indent="0" algn="ctr">
              <a:buNone/>
              <a:defRPr/>
            </a:lvl7pPr>
            <a:lvl8pPr marL="2989494" indent="0" algn="ctr">
              <a:buNone/>
              <a:defRPr/>
            </a:lvl8pPr>
            <a:lvl9pPr marL="341656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99D53-6398-46A6-88C2-21C50E70025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C80C0-6C29-4EEF-A924-572C940A82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219898" y="79375"/>
            <a:ext cx="688064" cy="16891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739" y="79375"/>
            <a:ext cx="1924801" cy="16891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D8E9-3640-4C8D-9C4D-C6690099FE2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F7786-0443-4028-9F7C-DAB3F3182B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713" y="1271588"/>
            <a:ext cx="2601002" cy="393700"/>
          </a:xfrm>
        </p:spPr>
        <p:txBody>
          <a:bodyPr anchor="t"/>
          <a:lstStyle>
            <a:lvl1pPr algn="l">
              <a:defRPr sz="3736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41713" y="839788"/>
            <a:ext cx="2601002" cy="431800"/>
          </a:xfrm>
        </p:spPr>
        <p:txBody>
          <a:bodyPr anchor="b"/>
          <a:lstStyle>
            <a:lvl1pPr marL="0" indent="0">
              <a:buNone/>
              <a:defRPr sz="1868"/>
            </a:lvl1pPr>
            <a:lvl2pPr marL="427071" indent="0">
              <a:buNone/>
              <a:defRPr sz="1681"/>
            </a:lvl2pPr>
            <a:lvl3pPr marL="854141" indent="0">
              <a:buNone/>
              <a:defRPr sz="1495"/>
            </a:lvl3pPr>
            <a:lvl4pPr marL="1281212" indent="0">
              <a:buNone/>
              <a:defRPr sz="1308"/>
            </a:lvl4pPr>
            <a:lvl5pPr marL="1708282" indent="0">
              <a:buNone/>
              <a:defRPr sz="1308"/>
            </a:lvl5pPr>
            <a:lvl6pPr marL="2135353" indent="0">
              <a:buNone/>
              <a:defRPr sz="1308"/>
            </a:lvl6pPr>
            <a:lvl7pPr marL="2562423" indent="0">
              <a:buNone/>
              <a:defRPr sz="1308"/>
            </a:lvl7pPr>
            <a:lvl8pPr marL="2989494" indent="0">
              <a:buNone/>
              <a:defRPr sz="1308"/>
            </a:lvl8pPr>
            <a:lvl9pPr marL="3416564" indent="0">
              <a:buNone/>
              <a:defRPr sz="130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571CB-7240-40A9-B575-A8E2FD75731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739" y="461963"/>
            <a:ext cx="1306432" cy="1306512"/>
          </a:xfrm>
        </p:spPr>
        <p:txBody>
          <a:bodyPr/>
          <a:lstStyle>
            <a:lvl1pPr>
              <a:defRPr sz="2615"/>
            </a:lvl1pPr>
            <a:lvl2pPr>
              <a:defRPr sz="2242"/>
            </a:lvl2pPr>
            <a:lvl3pPr>
              <a:defRPr sz="1868"/>
            </a:lvl3pPr>
            <a:lvl4pPr>
              <a:defRPr sz="1681"/>
            </a:lvl4pPr>
            <a:lvl5pPr>
              <a:defRPr sz="1681"/>
            </a:lvl5pPr>
            <a:lvl6pPr>
              <a:defRPr sz="1681"/>
            </a:lvl6pPr>
            <a:lvl7pPr>
              <a:defRPr sz="1681"/>
            </a:lvl7pPr>
            <a:lvl8pPr>
              <a:defRPr sz="1681"/>
            </a:lvl8pPr>
            <a:lvl9pPr>
              <a:defRPr sz="168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601529" y="461963"/>
            <a:ext cx="1306433" cy="1306512"/>
          </a:xfrm>
        </p:spPr>
        <p:txBody>
          <a:bodyPr/>
          <a:lstStyle>
            <a:lvl1pPr>
              <a:defRPr sz="2615"/>
            </a:lvl1pPr>
            <a:lvl2pPr>
              <a:defRPr sz="2242"/>
            </a:lvl2pPr>
            <a:lvl3pPr>
              <a:defRPr sz="1868"/>
            </a:lvl3pPr>
            <a:lvl4pPr>
              <a:defRPr sz="1681"/>
            </a:lvl4pPr>
            <a:lvl5pPr>
              <a:defRPr sz="1681"/>
            </a:lvl5pPr>
            <a:lvl6pPr>
              <a:defRPr sz="1681"/>
            </a:lvl6pPr>
            <a:lvl7pPr>
              <a:defRPr sz="1681"/>
            </a:lvl7pPr>
            <a:lvl8pPr>
              <a:defRPr sz="1681"/>
            </a:lvl8pPr>
            <a:lvl9pPr>
              <a:defRPr sz="168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ED03A-C7DC-494B-9207-D0C08F1CFA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2739" y="442913"/>
            <a:ext cx="1352402" cy="184150"/>
          </a:xfrm>
        </p:spPr>
        <p:txBody>
          <a:bodyPr anchor="b"/>
          <a:lstStyle>
            <a:lvl1pPr marL="0" indent="0">
              <a:buNone/>
              <a:defRPr sz="2242" b="1"/>
            </a:lvl1pPr>
            <a:lvl2pPr marL="427071" indent="0">
              <a:buNone/>
              <a:defRPr sz="1868" b="1"/>
            </a:lvl2pPr>
            <a:lvl3pPr marL="854141" indent="0">
              <a:buNone/>
              <a:defRPr sz="1681" b="1"/>
            </a:lvl3pPr>
            <a:lvl4pPr marL="1281212" indent="0">
              <a:buNone/>
              <a:defRPr sz="1495" b="1"/>
            </a:lvl4pPr>
            <a:lvl5pPr marL="1708282" indent="0">
              <a:buNone/>
              <a:defRPr sz="1495" b="1"/>
            </a:lvl5pPr>
            <a:lvl6pPr marL="2135353" indent="0">
              <a:buNone/>
              <a:defRPr sz="1495" b="1"/>
            </a:lvl6pPr>
            <a:lvl7pPr marL="2562423" indent="0">
              <a:buNone/>
              <a:defRPr sz="1495" b="1"/>
            </a:lvl7pPr>
            <a:lvl8pPr marL="2989494" indent="0">
              <a:buNone/>
              <a:defRPr sz="1495" b="1"/>
            </a:lvl8pPr>
            <a:lvl9pPr marL="3416564" indent="0">
              <a:buNone/>
              <a:defRPr sz="149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52739" y="627063"/>
            <a:ext cx="1352402" cy="1141412"/>
          </a:xfrm>
        </p:spPr>
        <p:txBody>
          <a:bodyPr/>
          <a:lstStyle>
            <a:lvl1pPr>
              <a:defRPr sz="2242"/>
            </a:lvl1pPr>
            <a:lvl2pPr>
              <a:defRPr sz="1868"/>
            </a:lvl2pPr>
            <a:lvl3pPr>
              <a:defRPr sz="1681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554076" y="442913"/>
            <a:ext cx="1353886" cy="184150"/>
          </a:xfrm>
        </p:spPr>
        <p:txBody>
          <a:bodyPr anchor="b"/>
          <a:lstStyle>
            <a:lvl1pPr marL="0" indent="0">
              <a:buNone/>
              <a:defRPr sz="2242" b="1"/>
            </a:lvl1pPr>
            <a:lvl2pPr marL="427071" indent="0">
              <a:buNone/>
              <a:defRPr sz="1868" b="1"/>
            </a:lvl2pPr>
            <a:lvl3pPr marL="854141" indent="0">
              <a:buNone/>
              <a:defRPr sz="1681" b="1"/>
            </a:lvl3pPr>
            <a:lvl4pPr marL="1281212" indent="0">
              <a:buNone/>
              <a:defRPr sz="1495" b="1"/>
            </a:lvl4pPr>
            <a:lvl5pPr marL="1708282" indent="0">
              <a:buNone/>
              <a:defRPr sz="1495" b="1"/>
            </a:lvl5pPr>
            <a:lvl6pPr marL="2135353" indent="0">
              <a:buNone/>
              <a:defRPr sz="1495" b="1"/>
            </a:lvl6pPr>
            <a:lvl7pPr marL="2562423" indent="0">
              <a:buNone/>
              <a:defRPr sz="1495" b="1"/>
            </a:lvl7pPr>
            <a:lvl8pPr marL="2989494" indent="0">
              <a:buNone/>
              <a:defRPr sz="1495" b="1"/>
            </a:lvl8pPr>
            <a:lvl9pPr marL="3416564" indent="0">
              <a:buNone/>
              <a:defRPr sz="149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554076" y="627063"/>
            <a:ext cx="1353886" cy="1141412"/>
          </a:xfrm>
        </p:spPr>
        <p:txBody>
          <a:bodyPr/>
          <a:lstStyle>
            <a:lvl1pPr>
              <a:defRPr sz="2242"/>
            </a:lvl1pPr>
            <a:lvl2pPr>
              <a:defRPr sz="1868"/>
            </a:lvl2pPr>
            <a:lvl3pPr>
              <a:defRPr sz="1681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9B2C-E0CF-4DCC-B733-2DEA0B2F47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34B4B-33A6-4748-A6D4-E25C943F87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08CD8-D8B2-44B9-BFA0-BBB364FEACD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739" y="79376"/>
            <a:ext cx="1006887" cy="334963"/>
          </a:xfrm>
        </p:spPr>
        <p:txBody>
          <a:bodyPr anchor="b"/>
          <a:lstStyle>
            <a:lvl1pPr algn="l">
              <a:defRPr sz="186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196699" y="79375"/>
            <a:ext cx="1711263" cy="1689100"/>
          </a:xfrm>
        </p:spPr>
        <p:txBody>
          <a:bodyPr/>
          <a:lstStyle>
            <a:lvl1pPr>
              <a:defRPr sz="2989"/>
            </a:lvl1pPr>
            <a:lvl2pPr>
              <a:defRPr sz="2615"/>
            </a:lvl2pPr>
            <a:lvl3pPr>
              <a:defRPr sz="2242"/>
            </a:lvl3pPr>
            <a:lvl4pPr>
              <a:defRPr sz="1868"/>
            </a:lvl4pPr>
            <a:lvl5pPr>
              <a:defRPr sz="1868"/>
            </a:lvl5pPr>
            <a:lvl6pPr>
              <a:defRPr sz="1868"/>
            </a:lvl6pPr>
            <a:lvl7pPr>
              <a:defRPr sz="1868"/>
            </a:lvl7pPr>
            <a:lvl8pPr>
              <a:defRPr sz="1868"/>
            </a:lvl8pPr>
            <a:lvl9pPr>
              <a:defRPr sz="186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2739" y="414339"/>
            <a:ext cx="1006887" cy="1354137"/>
          </a:xfrm>
        </p:spPr>
        <p:txBody>
          <a:bodyPr/>
          <a:lstStyle>
            <a:lvl1pPr marL="0" indent="0">
              <a:buNone/>
              <a:defRPr sz="1308"/>
            </a:lvl1pPr>
            <a:lvl2pPr marL="427071" indent="0">
              <a:buNone/>
              <a:defRPr sz="1121"/>
            </a:lvl2pPr>
            <a:lvl3pPr marL="854141" indent="0">
              <a:buNone/>
              <a:defRPr sz="934"/>
            </a:lvl3pPr>
            <a:lvl4pPr marL="1281212" indent="0">
              <a:buNone/>
              <a:defRPr sz="841"/>
            </a:lvl4pPr>
            <a:lvl5pPr marL="1708282" indent="0">
              <a:buNone/>
              <a:defRPr sz="841"/>
            </a:lvl5pPr>
            <a:lvl6pPr marL="2135353" indent="0">
              <a:buNone/>
              <a:defRPr sz="841"/>
            </a:lvl6pPr>
            <a:lvl7pPr marL="2562423" indent="0">
              <a:buNone/>
              <a:defRPr sz="841"/>
            </a:lvl7pPr>
            <a:lvl8pPr marL="2989494" indent="0">
              <a:buNone/>
              <a:defRPr sz="841"/>
            </a:lvl8pPr>
            <a:lvl9pPr marL="3416564" indent="0">
              <a:buNone/>
              <a:defRPr sz="84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CFD79-AF9E-4CC5-928A-06666FC65E6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574" y="1385888"/>
            <a:ext cx="1835827" cy="163512"/>
          </a:xfrm>
        </p:spPr>
        <p:txBody>
          <a:bodyPr anchor="b"/>
          <a:lstStyle>
            <a:lvl1pPr algn="l">
              <a:defRPr sz="186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00574" y="176214"/>
            <a:ext cx="1835827" cy="1189037"/>
          </a:xfrm>
        </p:spPr>
        <p:txBody>
          <a:bodyPr/>
          <a:lstStyle>
            <a:lvl1pPr marL="0" indent="0">
              <a:buNone/>
              <a:defRPr sz="2989"/>
            </a:lvl1pPr>
            <a:lvl2pPr marL="427071" indent="0">
              <a:buNone/>
              <a:defRPr sz="2615"/>
            </a:lvl2pPr>
            <a:lvl3pPr marL="854141" indent="0">
              <a:buNone/>
              <a:defRPr sz="2242"/>
            </a:lvl3pPr>
            <a:lvl4pPr marL="1281212" indent="0">
              <a:buNone/>
              <a:defRPr sz="1868"/>
            </a:lvl4pPr>
            <a:lvl5pPr marL="1708282" indent="0">
              <a:buNone/>
              <a:defRPr sz="1868"/>
            </a:lvl5pPr>
            <a:lvl6pPr marL="2135353" indent="0">
              <a:buNone/>
              <a:defRPr sz="1868"/>
            </a:lvl6pPr>
            <a:lvl7pPr marL="2562423" indent="0">
              <a:buNone/>
              <a:defRPr sz="1868"/>
            </a:lvl7pPr>
            <a:lvl8pPr marL="2989494" indent="0">
              <a:buNone/>
              <a:defRPr sz="1868"/>
            </a:lvl8pPr>
            <a:lvl9pPr marL="3416564" indent="0">
              <a:buNone/>
              <a:defRPr sz="1868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0574" y="1549401"/>
            <a:ext cx="1835827" cy="231775"/>
          </a:xfrm>
        </p:spPr>
        <p:txBody>
          <a:bodyPr/>
          <a:lstStyle>
            <a:lvl1pPr marL="0" indent="0">
              <a:buNone/>
              <a:defRPr sz="1308"/>
            </a:lvl1pPr>
            <a:lvl2pPr marL="427071" indent="0">
              <a:buNone/>
              <a:defRPr sz="1121"/>
            </a:lvl2pPr>
            <a:lvl3pPr marL="854141" indent="0">
              <a:buNone/>
              <a:defRPr sz="934"/>
            </a:lvl3pPr>
            <a:lvl4pPr marL="1281212" indent="0">
              <a:buNone/>
              <a:defRPr sz="841"/>
            </a:lvl4pPr>
            <a:lvl5pPr marL="1708282" indent="0">
              <a:buNone/>
              <a:defRPr sz="841"/>
            </a:lvl5pPr>
            <a:lvl6pPr marL="2135353" indent="0">
              <a:buNone/>
              <a:defRPr sz="841"/>
            </a:lvl6pPr>
            <a:lvl7pPr marL="2562423" indent="0">
              <a:buNone/>
              <a:defRPr sz="841"/>
            </a:lvl7pPr>
            <a:lvl8pPr marL="2989494" indent="0">
              <a:buNone/>
              <a:defRPr sz="841"/>
            </a:lvl8pPr>
            <a:lvl9pPr marL="3416564" indent="0">
              <a:buNone/>
              <a:defRPr sz="84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D2C59-55D8-48EF-9E8D-8F6541EC94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739" y="79375"/>
            <a:ext cx="275522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739" y="461963"/>
            <a:ext cx="2755223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739" y="1803401"/>
            <a:ext cx="713273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280265">
              <a:defRPr sz="467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5443" y="1803401"/>
            <a:ext cx="96981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280265">
              <a:defRPr sz="467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94688" y="1803401"/>
            <a:ext cx="713274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280265">
              <a:defRPr sz="467"/>
            </a:lvl1pPr>
          </a:lstStyle>
          <a:p>
            <a:fld id="{7B0912F4-1FC4-497F-A9F4-9F511B84AAB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+mj-lt"/>
          <a:ea typeface="+mj-ea"/>
          <a:cs typeface="+mj-cs"/>
        </a:defRPr>
      </a:lvl1pPr>
      <a:lvl2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5pPr>
      <a:lvl6pPr marL="427071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6pPr>
      <a:lvl7pPr marL="854141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7pPr>
      <a:lvl8pPr marL="1281212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8pPr>
      <a:lvl9pPr marL="1708282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05285" indent="-105285" algn="l" defTabSz="280265" rtl="0" fontAlgn="base">
        <a:spcBef>
          <a:spcPct val="20000"/>
        </a:spcBef>
        <a:spcAft>
          <a:spcPct val="0"/>
        </a:spcAft>
        <a:buChar char="•"/>
        <a:defRPr kumimoji="1" sz="1028">
          <a:solidFill>
            <a:schemeClr val="tx1"/>
          </a:solidFill>
          <a:latin typeface="+mn-lt"/>
          <a:ea typeface="+mn-ea"/>
          <a:cs typeface="+mn-cs"/>
        </a:defRPr>
      </a:lvl1pPr>
      <a:lvl2pPr marL="228364" indent="-87491" algn="l" defTabSz="280265" rtl="0" fontAlgn="base">
        <a:spcBef>
          <a:spcPct val="20000"/>
        </a:spcBef>
        <a:spcAft>
          <a:spcPct val="0"/>
        </a:spcAft>
        <a:buChar char="–"/>
        <a:defRPr kumimoji="1" sz="841">
          <a:solidFill>
            <a:schemeClr val="tx1"/>
          </a:solidFill>
          <a:latin typeface="+mn-lt"/>
          <a:ea typeface="+mn-ea"/>
        </a:defRPr>
      </a:lvl2pPr>
      <a:lvl3pPr marL="349961" indent="-69696" algn="l" defTabSz="280265" rtl="0" fontAlgn="base">
        <a:spcBef>
          <a:spcPct val="20000"/>
        </a:spcBef>
        <a:spcAft>
          <a:spcPct val="0"/>
        </a:spcAft>
        <a:buChar char="•"/>
        <a:defRPr kumimoji="1" sz="747">
          <a:solidFill>
            <a:schemeClr val="tx1"/>
          </a:solidFill>
          <a:latin typeface="+mn-lt"/>
          <a:ea typeface="+mn-ea"/>
        </a:defRPr>
      </a:lvl3pPr>
      <a:lvl4pPr marL="490835" indent="-69696" algn="l" defTabSz="280265" rtl="0" fontAlgn="base">
        <a:spcBef>
          <a:spcPct val="20000"/>
        </a:spcBef>
        <a:spcAft>
          <a:spcPct val="0"/>
        </a:spcAft>
        <a:buChar char="–"/>
        <a:defRPr kumimoji="1" sz="654">
          <a:solidFill>
            <a:schemeClr val="tx1"/>
          </a:solidFill>
          <a:latin typeface="+mn-lt"/>
          <a:ea typeface="+mn-ea"/>
        </a:defRPr>
      </a:lvl4pPr>
      <a:lvl5pPr marL="631708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5pPr>
      <a:lvl6pPr marL="1058779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6pPr>
      <a:lvl7pPr marL="1485850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7pPr>
      <a:lvl8pPr marL="1912920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8pPr>
      <a:lvl9pPr marL="2339991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1pPr>
      <a:lvl2pPr marL="427071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2pPr>
      <a:lvl3pPr marL="854141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3pPr>
      <a:lvl4pPr marL="1281212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4pPr>
      <a:lvl5pPr marL="1708282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5pPr>
      <a:lvl6pPr marL="2135353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6pPr>
      <a:lvl7pPr marL="2562423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7pPr>
      <a:lvl8pPr marL="2989494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8pPr>
      <a:lvl9pPr marL="3416564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6</cp:revision>
  <dcterms:created xsi:type="dcterms:W3CDTF">2011-04-13T05:25:09Z</dcterms:created>
  <dcterms:modified xsi:type="dcterms:W3CDTF">2018-01-25T06:52:19Z</dcterms:modified>
</cp:coreProperties>
</file>