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276600" cy="1979613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83" d="100"/>
          <a:sy n="183" d="100"/>
        </p:scale>
        <p:origin x="-1164" y="-90"/>
      </p:cViewPr>
      <p:guideLst>
        <p:guide orient="horz" pos="624"/>
        <p:guide pos="103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0325" y="365125"/>
            <a:ext cx="30226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DBAA76C-22D1-4A41-A756-4D8F8560559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500979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33EE2F-3050-42DF-939E-BA7D455E0B8F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6063" y="614363"/>
            <a:ext cx="2784475" cy="42545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2125" y="1122363"/>
            <a:ext cx="2292350" cy="50482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099D53-6398-46A6-88C2-21C50E70025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DC80C0-6C29-4EEF-A924-572C940A821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6488" y="79375"/>
            <a:ext cx="736600" cy="16891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63513" y="79375"/>
            <a:ext cx="2060575" cy="16891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D8E9-3640-4C8D-9C4D-C6690099FE2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F7786-0443-4028-9F7C-DAB3F3182B0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763" y="1271588"/>
            <a:ext cx="2784475" cy="3937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58763" y="839788"/>
            <a:ext cx="2784475" cy="4318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8571CB-7240-40A9-B575-A8E2FD75731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63513" y="461963"/>
            <a:ext cx="1398587" cy="130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714500" y="461963"/>
            <a:ext cx="1398588" cy="130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FED03A-C7DC-494B-9207-D0C08F1CFA8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63513" y="442913"/>
            <a:ext cx="1447800" cy="1841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63513" y="627063"/>
            <a:ext cx="1447800" cy="11414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663700" y="442913"/>
            <a:ext cx="1449388" cy="1841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663700" y="627063"/>
            <a:ext cx="1449388" cy="11414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79B2C-E0CF-4DCC-B733-2DEA0B2F473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734B4B-33A6-4748-A6D4-E25C943F870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108CD8-D8B2-44B9-BFA0-BBB364FEACD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513" y="79375"/>
            <a:ext cx="1077912" cy="3349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281113" y="79375"/>
            <a:ext cx="1831975" cy="1689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63513" y="414338"/>
            <a:ext cx="1077912" cy="13541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7CFD79-AF9E-4CC5-928A-06666FC65E6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938" y="1385888"/>
            <a:ext cx="1965325" cy="1635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642938" y="176213"/>
            <a:ext cx="1965325" cy="11890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42938" y="1549400"/>
            <a:ext cx="1965325" cy="2317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3D2C59-55D8-48EF-9E8D-8F6541EC94C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3513" y="79375"/>
            <a:ext cx="2949575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026" tIns="15013" rIns="30026" bIns="1501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3513" y="461963"/>
            <a:ext cx="2949575" cy="130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026" tIns="15013" rIns="30026" bIns="150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3513" y="1803400"/>
            <a:ext cx="763587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026" tIns="15013" rIns="30026" bIns="15013" numCol="1" anchor="t" anchorCtr="0" compatLnSpc="1">
            <a:prstTxWarp prst="textNoShape">
              <a:avLst/>
            </a:prstTxWarp>
          </a:bodyPr>
          <a:lstStyle>
            <a:lvl1pPr defTabSz="300038">
              <a:defRPr sz="5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19188" y="1803400"/>
            <a:ext cx="10382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026" tIns="15013" rIns="30026" bIns="15013" numCol="1" anchor="t" anchorCtr="0" compatLnSpc="1">
            <a:prstTxWarp prst="textNoShape">
              <a:avLst/>
            </a:prstTxWarp>
          </a:bodyPr>
          <a:lstStyle>
            <a:lvl1pPr algn="ctr" defTabSz="300038">
              <a:defRPr sz="5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349500" y="1803400"/>
            <a:ext cx="763588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026" tIns="15013" rIns="30026" bIns="15013" numCol="1" anchor="t" anchorCtr="0" compatLnSpc="1">
            <a:prstTxWarp prst="textNoShape">
              <a:avLst/>
            </a:prstTxWarp>
          </a:bodyPr>
          <a:lstStyle>
            <a:lvl1pPr algn="r" defTabSz="300038">
              <a:defRPr sz="500"/>
            </a:lvl1pPr>
          </a:lstStyle>
          <a:p>
            <a:fld id="{7B0912F4-1FC4-497F-A9F4-9F511B84AAB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12713" indent="-112713" algn="l" defTabSz="300038" rtl="0" fontAlgn="base">
        <a:spcBef>
          <a:spcPct val="20000"/>
        </a:spcBef>
        <a:spcAft>
          <a:spcPct val="0"/>
        </a:spcAft>
        <a:buChar char="•"/>
        <a:defRPr kumimoji="1" sz="1100">
          <a:solidFill>
            <a:schemeClr val="tx1"/>
          </a:solidFill>
          <a:latin typeface="+mn-lt"/>
          <a:ea typeface="+mn-ea"/>
          <a:cs typeface="+mn-cs"/>
        </a:defRPr>
      </a:lvl1pPr>
      <a:lvl2pPr marL="244475" indent="-93663" algn="l" defTabSz="300038" rtl="0" fontAlgn="base">
        <a:spcBef>
          <a:spcPct val="20000"/>
        </a:spcBef>
        <a:spcAft>
          <a:spcPct val="0"/>
        </a:spcAft>
        <a:buChar char="–"/>
        <a:defRPr kumimoji="1" sz="900">
          <a:solidFill>
            <a:schemeClr val="tx1"/>
          </a:solidFill>
          <a:latin typeface="+mn-lt"/>
          <a:ea typeface="+mn-ea"/>
        </a:defRPr>
      </a:lvl2pPr>
      <a:lvl3pPr marL="374650" indent="-74613" algn="l" defTabSz="300038" rtl="0" fontAlgn="base">
        <a:spcBef>
          <a:spcPct val="20000"/>
        </a:spcBef>
        <a:spcAft>
          <a:spcPct val="0"/>
        </a:spcAft>
        <a:buChar char="•"/>
        <a:defRPr kumimoji="1" sz="800">
          <a:solidFill>
            <a:schemeClr val="tx1"/>
          </a:solidFill>
          <a:latin typeface="+mn-lt"/>
          <a:ea typeface="+mn-ea"/>
        </a:defRPr>
      </a:lvl3pPr>
      <a:lvl4pPr marL="525463" indent="-74613" algn="l" defTabSz="300038" rtl="0" fontAlgn="base">
        <a:spcBef>
          <a:spcPct val="20000"/>
        </a:spcBef>
        <a:spcAft>
          <a:spcPct val="0"/>
        </a:spcAft>
        <a:buChar char="–"/>
        <a:defRPr kumimoji="1" sz="700">
          <a:solidFill>
            <a:schemeClr val="tx1"/>
          </a:solidFill>
          <a:latin typeface="+mn-lt"/>
          <a:ea typeface="+mn-ea"/>
        </a:defRPr>
      </a:lvl4pPr>
      <a:lvl5pPr marL="676275" indent="-76200" algn="l" defTabSz="300038" rtl="0" fontAlgn="base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5pPr>
      <a:lvl6pPr marL="1133475" indent="-76200" algn="l" defTabSz="300038" rtl="0" fontAlgn="base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6pPr>
      <a:lvl7pPr marL="1590675" indent="-76200" algn="l" defTabSz="300038" rtl="0" fontAlgn="base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7pPr>
      <a:lvl8pPr marL="2047875" indent="-76200" algn="l" defTabSz="300038" rtl="0" fontAlgn="base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8pPr>
      <a:lvl9pPr marL="2505075" indent="-76200" algn="l" defTabSz="300038" rtl="0" fontAlgn="base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00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00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0863</cp:lastModifiedBy>
  <cp:revision>5</cp:revision>
  <dcterms:created xsi:type="dcterms:W3CDTF">2011-04-13T05:25:09Z</dcterms:created>
  <dcterms:modified xsi:type="dcterms:W3CDTF">2011-06-21T10:39:45Z</dcterms:modified>
</cp:coreProperties>
</file>