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979613" cy="32766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2460" y="-84"/>
      </p:cViewPr>
      <p:guideLst>
        <p:guide orient="horz" pos="1032"/>
        <p:guide pos="6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19175" y="365125"/>
            <a:ext cx="11049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6F0BC86-3FB7-4649-93E7-71F7068EBE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712730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D6035E-E51D-4B14-A24C-2BEBE2B887EF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9225" y="1017588"/>
            <a:ext cx="1681163" cy="703262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96863" y="1857375"/>
            <a:ext cx="1385887" cy="83661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767513-BB24-4EDE-A6EF-3692B3C233F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4306E-5310-4908-B091-55C66091950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36688" y="131763"/>
            <a:ext cx="444500" cy="2795587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8425" y="131763"/>
            <a:ext cx="1185863" cy="2795587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AE2C1E-4B21-4A86-81B4-FE2BE81B4FE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9EA62A-8130-48AF-9F95-795B39C1648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7163" y="2105025"/>
            <a:ext cx="1681162" cy="6508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57163" y="1389063"/>
            <a:ext cx="1681162" cy="7159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9FFF07-E5AA-43B1-A0CC-C296CADFDA5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8425" y="765175"/>
            <a:ext cx="814388" cy="2162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065213" y="765175"/>
            <a:ext cx="815975" cy="2162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3AB899-B137-4786-BE27-CEDA8D9EC4E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8425" y="733425"/>
            <a:ext cx="874713" cy="3063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8425" y="1039813"/>
            <a:ext cx="874713" cy="18875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004888" y="733425"/>
            <a:ext cx="876300" cy="3063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004888" y="1039813"/>
            <a:ext cx="876300" cy="18875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A296D5-582F-40FC-B8CA-4AC2EE37380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7F7D74-C045-4EC9-B7D6-C51C21C18E3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522951-0CDC-443B-844D-50B39820CDF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30175"/>
            <a:ext cx="652463" cy="555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74700" y="130175"/>
            <a:ext cx="1106488" cy="27971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8425" y="685800"/>
            <a:ext cx="652463" cy="22415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C43A7-8226-415B-B05D-E0E700503C0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7350" y="2293938"/>
            <a:ext cx="1189038" cy="2698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87350" y="292100"/>
            <a:ext cx="1189038" cy="19669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87350" y="2563813"/>
            <a:ext cx="1189038" cy="385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314CA9-AA23-4014-ACC7-57342E56B3D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8425" y="131763"/>
            <a:ext cx="1782763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026" tIns="15013" rIns="30026" bIns="150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8425" y="765175"/>
            <a:ext cx="1782763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8425" y="2984500"/>
            <a:ext cx="461963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>
            <a:lvl1pPr defTabSz="300038">
              <a:defRPr sz="5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76275" y="2984500"/>
            <a:ext cx="627063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>
            <a:lvl1pPr algn="ctr" defTabSz="300038">
              <a:defRPr sz="5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419225" y="2984500"/>
            <a:ext cx="461963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>
            <a:lvl1pPr algn="r" defTabSz="300038">
              <a:defRPr sz="500"/>
            </a:lvl1pPr>
          </a:lstStyle>
          <a:p>
            <a:fld id="{AC4277AD-86BD-4FB6-A03C-EEEEC859EAF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12713" indent="-112713" algn="l" defTabSz="300038" rtl="0" fontAlgn="base">
        <a:spcBef>
          <a:spcPct val="20000"/>
        </a:spcBef>
        <a:spcAft>
          <a:spcPct val="0"/>
        </a:spcAft>
        <a:buChar char="•"/>
        <a:defRPr kumimoji="1" sz="1100">
          <a:solidFill>
            <a:schemeClr val="tx1"/>
          </a:solidFill>
          <a:latin typeface="+mn-lt"/>
          <a:ea typeface="+mn-ea"/>
          <a:cs typeface="+mn-cs"/>
        </a:defRPr>
      </a:lvl1pPr>
      <a:lvl2pPr marL="244475" indent="-93663" algn="l" defTabSz="300038" rtl="0" fontAlgn="base">
        <a:spcBef>
          <a:spcPct val="20000"/>
        </a:spcBef>
        <a:spcAft>
          <a:spcPct val="0"/>
        </a:spcAft>
        <a:buChar char="–"/>
        <a:defRPr kumimoji="1" sz="900">
          <a:solidFill>
            <a:schemeClr val="tx1"/>
          </a:solidFill>
          <a:latin typeface="+mn-lt"/>
          <a:ea typeface="+mn-ea"/>
        </a:defRPr>
      </a:lvl2pPr>
      <a:lvl3pPr marL="374650" indent="-74613" algn="l" defTabSz="300038" rtl="0" fontAlgn="base">
        <a:spcBef>
          <a:spcPct val="20000"/>
        </a:spcBef>
        <a:spcAft>
          <a:spcPct val="0"/>
        </a:spcAft>
        <a:buChar char="•"/>
        <a:defRPr kumimoji="1" sz="800">
          <a:solidFill>
            <a:schemeClr val="tx1"/>
          </a:solidFill>
          <a:latin typeface="+mn-lt"/>
          <a:ea typeface="+mn-ea"/>
        </a:defRPr>
      </a:lvl3pPr>
      <a:lvl4pPr marL="525463" indent="-74613" algn="l" defTabSz="300038" rtl="0" fontAlgn="base">
        <a:spcBef>
          <a:spcPct val="20000"/>
        </a:spcBef>
        <a:spcAft>
          <a:spcPct val="0"/>
        </a:spcAft>
        <a:buChar char="–"/>
        <a:defRPr kumimoji="1" sz="700">
          <a:solidFill>
            <a:schemeClr val="tx1"/>
          </a:solidFill>
          <a:latin typeface="+mn-lt"/>
          <a:ea typeface="+mn-ea"/>
        </a:defRPr>
      </a:lvl4pPr>
      <a:lvl5pPr marL="6762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5pPr>
      <a:lvl6pPr marL="11334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6pPr>
      <a:lvl7pPr marL="15906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7pPr>
      <a:lvl8pPr marL="20478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8pPr>
      <a:lvl9pPr marL="25050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0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0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0863</cp:lastModifiedBy>
  <cp:revision>4</cp:revision>
  <dcterms:created xsi:type="dcterms:W3CDTF">2011-04-13T05:25:09Z</dcterms:created>
  <dcterms:modified xsi:type="dcterms:W3CDTF">2011-06-21T10:39:53Z</dcterms:modified>
</cp:coreProperties>
</file>