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0693400" cy="15122525"/>
  <p:notesSz cx="3143250" cy="487045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30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24" d="100"/>
          <a:sy n="24" d="100"/>
        </p:scale>
        <p:origin x="-2076" y="-90"/>
      </p:cViewPr>
      <p:guideLst>
        <p:guide orient="horz" pos="4763"/>
        <p:guide pos="337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1781175" y="0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5513" y="365125"/>
            <a:ext cx="1292225" cy="18272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314325" y="2312988"/>
            <a:ext cx="2514600" cy="2192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4625975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781175" y="4625975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AE61D1A-AE8A-49C1-B57D-7A60A9EEE6E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898604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789DBB9-F91B-4CA3-B2E1-FADB5C824C3C}" type="slidenum">
              <a:rPr lang="en-US" altLang="ja-JP"/>
              <a:pPr/>
              <a:t>1</a:t>
            </a:fld>
            <a:endParaRPr lang="en-US" altLang="ja-JP"/>
          </a:p>
        </p:txBody>
      </p:sp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ja-JP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01688" y="4697413"/>
            <a:ext cx="9090025" cy="3241675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03375" y="8569325"/>
            <a:ext cx="7486650" cy="38639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8F9EB5-DE24-4546-ADFF-EC9FDAF3AE2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256720-0D59-4191-8514-CCC3D817678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754938" y="608013"/>
            <a:ext cx="2406650" cy="12903200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531813" y="608013"/>
            <a:ext cx="7070725" cy="12903200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AA299A0-A2A1-4F49-8E60-12BA72C0AFBE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F44DBA-1BFC-4944-952F-FCE8CCEE854B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44550" y="9717088"/>
            <a:ext cx="9090025" cy="30035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844550" y="6410325"/>
            <a:ext cx="9090025" cy="33067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FCB93C4-4433-46B5-9E2E-9122DABD03B2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531813" y="3532188"/>
            <a:ext cx="4738687" cy="99790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422900" y="3532188"/>
            <a:ext cx="4738688" cy="99790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7F529C-F4BA-4745-8639-E66EA81F324F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604838"/>
            <a:ext cx="9623425" cy="252095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34988" y="3384550"/>
            <a:ext cx="4724400" cy="141128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34988" y="4795838"/>
            <a:ext cx="4724400" cy="87122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432425" y="3384550"/>
            <a:ext cx="4725988" cy="141128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432425" y="4795838"/>
            <a:ext cx="4725988" cy="87122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BDAAE6-55C5-420A-81E6-E6F449B6248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9D0A69-F88C-49DB-A689-0A769E50988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C322B4-1B0C-4E6B-8F4D-2DD7C326AB25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601663"/>
            <a:ext cx="3517900" cy="2562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181475" y="601663"/>
            <a:ext cx="5976938" cy="1290637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534988" y="3163888"/>
            <a:ext cx="3517900" cy="10344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4C93D2-B870-4AB9-855C-80243B351992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95500" y="10585450"/>
            <a:ext cx="6416675" cy="1249363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095500" y="1350963"/>
            <a:ext cx="6416675" cy="90741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095500" y="11834813"/>
            <a:ext cx="6416675" cy="177482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5D0502E-1DB2-4BA9-A5FB-8712AD1695B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1813" y="608013"/>
            <a:ext cx="9629775" cy="2520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7471" tIns="73736" rIns="147471" bIns="7373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31813" y="3532188"/>
            <a:ext cx="9629775" cy="9979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31813" y="13774738"/>
            <a:ext cx="2495550" cy="1047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>
            <a:lvl1pPr defTabSz="1473200">
              <a:defRPr sz="25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2838" y="13774738"/>
            <a:ext cx="3387725" cy="1047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>
            <a:lvl1pPr algn="ctr" defTabSz="1473200">
              <a:defRPr sz="25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666038" y="13774738"/>
            <a:ext cx="2495550" cy="1047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>
            <a:lvl1pPr algn="r" defTabSz="1473200">
              <a:defRPr sz="2500"/>
            </a:lvl1pPr>
          </a:lstStyle>
          <a:p>
            <a:fld id="{01FD5E98-3419-4742-BE7E-62F845D20DB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2pPr>
      <a:lvl3pPr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3pPr>
      <a:lvl4pPr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4pPr>
      <a:lvl5pPr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defTabSz="1473200" rtl="0" fontAlgn="base">
        <a:spcBef>
          <a:spcPct val="0"/>
        </a:spcBef>
        <a:spcAft>
          <a:spcPct val="0"/>
        </a:spcAft>
        <a:defRPr kumimoji="1" sz="69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marL="554038" indent="-554038" algn="l" defTabSz="1473200" rtl="0" fontAlgn="base">
        <a:spcBef>
          <a:spcPct val="20000"/>
        </a:spcBef>
        <a:spcAft>
          <a:spcPct val="0"/>
        </a:spcAft>
        <a:buChar char="•"/>
        <a:defRPr kumimoji="1" sz="5400">
          <a:solidFill>
            <a:schemeClr val="tx1"/>
          </a:solidFill>
          <a:latin typeface="+mn-lt"/>
          <a:ea typeface="+mn-ea"/>
          <a:cs typeface="+mn-cs"/>
        </a:defRPr>
      </a:lvl1pPr>
      <a:lvl2pPr marL="1201738" indent="-460375" algn="l" defTabSz="1473200" rtl="0" fontAlgn="base">
        <a:spcBef>
          <a:spcPct val="20000"/>
        </a:spcBef>
        <a:spcAft>
          <a:spcPct val="0"/>
        </a:spcAft>
        <a:buChar char="–"/>
        <a:defRPr kumimoji="1" sz="4500">
          <a:solidFill>
            <a:schemeClr val="tx1"/>
          </a:solidFill>
          <a:latin typeface="+mn-lt"/>
          <a:ea typeface="+mn-ea"/>
        </a:defRPr>
      </a:lvl2pPr>
      <a:lvl3pPr marL="1839913" indent="-366713" algn="l" defTabSz="1473200" rtl="0" fontAlgn="base">
        <a:spcBef>
          <a:spcPct val="20000"/>
        </a:spcBef>
        <a:spcAft>
          <a:spcPct val="0"/>
        </a:spcAft>
        <a:buChar char="•"/>
        <a:defRPr kumimoji="1" sz="4000">
          <a:solidFill>
            <a:schemeClr val="tx1"/>
          </a:solidFill>
          <a:latin typeface="+mn-lt"/>
          <a:ea typeface="+mn-ea"/>
        </a:defRPr>
      </a:lvl3pPr>
      <a:lvl4pPr marL="2581275" indent="-366713" algn="l" defTabSz="1473200" rtl="0" fontAlgn="base">
        <a:spcBef>
          <a:spcPct val="20000"/>
        </a:spcBef>
        <a:spcAft>
          <a:spcPct val="0"/>
        </a:spcAft>
        <a:buChar char="–"/>
        <a:defRPr kumimoji="1" sz="3500">
          <a:solidFill>
            <a:schemeClr val="tx1"/>
          </a:solidFill>
          <a:latin typeface="+mn-lt"/>
          <a:ea typeface="+mn-ea"/>
        </a:defRPr>
      </a:lvl4pPr>
      <a:lvl5pPr marL="3321050" indent="-373063" algn="l" defTabSz="147320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5pPr>
      <a:lvl6pPr marL="3778250" indent="-373063" algn="l" defTabSz="147320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6pPr>
      <a:lvl7pPr marL="4235450" indent="-373063" algn="l" defTabSz="147320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7pPr>
      <a:lvl8pPr marL="4692650" indent="-373063" algn="l" defTabSz="147320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8pPr>
      <a:lvl9pPr marL="5149850" indent="-373063" algn="l" defTabSz="147320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4732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3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4732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3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G0321</dc:creator>
  <cp:lastModifiedBy>0863</cp:lastModifiedBy>
  <cp:revision>6</cp:revision>
  <dcterms:created xsi:type="dcterms:W3CDTF">2011-04-13T05:25:09Z</dcterms:created>
  <dcterms:modified xsi:type="dcterms:W3CDTF">2011-06-21T10:29:26Z</dcterms:modified>
</cp:coreProperties>
</file>

<file path=docProps/thumbnail.jpeg>
</file>