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5122525" cy="10693400"/>
  <p:notesSz cx="3143250" cy="487045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34" d="100"/>
          <a:sy n="34" d="100"/>
        </p:scale>
        <p:origin x="-1242" y="-72"/>
      </p:cViewPr>
      <p:guideLst>
        <p:guide orient="horz" pos="3368"/>
        <p:guide pos="476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80988" y="365125"/>
            <a:ext cx="2581275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3284C684-D48F-4B38-9264-DD695A122B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254985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E553AB7-A891-4439-84C1-9F75510F012E}" type="slidenum">
              <a:rPr lang="en-US" altLang="ja-JP"/>
              <a:pPr/>
              <a:t>1</a:t>
            </a:fld>
            <a:endParaRPr lang="en-US" altLang="ja-JP"/>
          </a:p>
        </p:txBody>
      </p:sp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33475" y="3322638"/>
            <a:ext cx="12855575" cy="2290762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268538" y="6059488"/>
            <a:ext cx="10585450" cy="273208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98954-3D99-4690-BEE3-BA0C350F761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103B06-E2A6-40E3-B9DD-0331AB740FF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0966450" y="430213"/>
            <a:ext cx="3403600" cy="9123362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752475" y="430213"/>
            <a:ext cx="10061575" cy="9123362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51690E-5A25-4711-8098-4F6A4604BB8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812A3C-FDF9-4978-8635-089F9190A58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193800" y="6872288"/>
            <a:ext cx="12855575" cy="2122487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1193800" y="4532313"/>
            <a:ext cx="12855575" cy="23399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68A1E4-B1EB-4E5B-A2A6-8EAF93C3E11D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752475" y="2497138"/>
            <a:ext cx="6732588" cy="70564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7637463" y="2497138"/>
            <a:ext cx="6732587" cy="70564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40EA56-B214-4431-A5B1-DB3B7B0219F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55650" y="428625"/>
            <a:ext cx="13611225" cy="1781175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55650" y="2393950"/>
            <a:ext cx="66817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755650" y="3390900"/>
            <a:ext cx="66817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7681913" y="2393950"/>
            <a:ext cx="6684962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7681913" y="3390900"/>
            <a:ext cx="6684962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43D036-4F78-4965-A125-D6045D5D135F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692126-9E6C-4F23-B8D3-549DDC454D8F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7A13A0-ABBB-4DB5-B6A0-9437D24EFC35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55650" y="425450"/>
            <a:ext cx="4975225" cy="18129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5911850" y="425450"/>
            <a:ext cx="8455025" cy="912653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755650" y="2238375"/>
            <a:ext cx="4975225" cy="73136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86040AF-7544-426E-8BD7-46E6C9B1DBB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963863" y="7485063"/>
            <a:ext cx="9074150" cy="8842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963863" y="955675"/>
            <a:ext cx="9074150" cy="64150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963863" y="8369300"/>
            <a:ext cx="9074150" cy="12541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FDC61C-EA31-40E8-98AB-569A60612A0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52475" y="430213"/>
            <a:ext cx="13617575" cy="178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52475" y="2497138"/>
            <a:ext cx="13617575" cy="7056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52475" y="9740900"/>
            <a:ext cx="3529013" cy="739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>
            <a:lvl1pPr defTabSz="1473200">
              <a:defRPr sz="25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165725" y="9740900"/>
            <a:ext cx="4791075" cy="739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>
            <a:lvl1pPr algn="ctr" defTabSz="1473200">
              <a:defRPr sz="25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0841038" y="9740900"/>
            <a:ext cx="3529012" cy="739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>
            <a:lvl1pPr algn="r" defTabSz="1473200">
              <a:defRPr sz="2500"/>
            </a:lvl1pPr>
          </a:lstStyle>
          <a:p>
            <a:fld id="{EFEC56BC-359C-4E8C-B4DB-37B3F03EC4A2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554038" indent="-554038" algn="l" defTabSz="1473200" rtl="0" fontAlgn="base">
        <a:spcBef>
          <a:spcPct val="20000"/>
        </a:spcBef>
        <a:spcAft>
          <a:spcPct val="0"/>
        </a:spcAft>
        <a:buChar char="•"/>
        <a:defRPr kumimoji="1" sz="5400">
          <a:solidFill>
            <a:schemeClr val="tx1"/>
          </a:solidFill>
          <a:latin typeface="+mn-lt"/>
          <a:ea typeface="+mn-ea"/>
          <a:cs typeface="+mn-cs"/>
        </a:defRPr>
      </a:lvl1pPr>
      <a:lvl2pPr marL="1201738" indent="-460375" algn="l" defTabSz="1473200" rtl="0" fontAlgn="base">
        <a:spcBef>
          <a:spcPct val="20000"/>
        </a:spcBef>
        <a:spcAft>
          <a:spcPct val="0"/>
        </a:spcAft>
        <a:buChar char="–"/>
        <a:defRPr kumimoji="1" sz="4500">
          <a:solidFill>
            <a:schemeClr val="tx1"/>
          </a:solidFill>
          <a:latin typeface="+mn-lt"/>
          <a:ea typeface="+mn-ea"/>
        </a:defRPr>
      </a:lvl2pPr>
      <a:lvl3pPr marL="1839913" indent="-366713" algn="l" defTabSz="1473200" rtl="0" fontAlgn="base">
        <a:spcBef>
          <a:spcPct val="20000"/>
        </a:spcBef>
        <a:spcAft>
          <a:spcPct val="0"/>
        </a:spcAft>
        <a:buChar char="•"/>
        <a:defRPr kumimoji="1" sz="4000">
          <a:solidFill>
            <a:schemeClr val="tx1"/>
          </a:solidFill>
          <a:latin typeface="+mn-lt"/>
          <a:ea typeface="+mn-ea"/>
        </a:defRPr>
      </a:lvl3pPr>
      <a:lvl4pPr marL="2581275" indent="-366713" algn="l" defTabSz="1473200" rtl="0" fontAlgn="base">
        <a:spcBef>
          <a:spcPct val="20000"/>
        </a:spcBef>
        <a:spcAft>
          <a:spcPct val="0"/>
        </a:spcAft>
        <a:buChar char="–"/>
        <a:defRPr kumimoji="1" sz="3500">
          <a:solidFill>
            <a:schemeClr val="tx1"/>
          </a:solidFill>
          <a:latin typeface="+mn-lt"/>
          <a:ea typeface="+mn-ea"/>
        </a:defRPr>
      </a:lvl4pPr>
      <a:lvl5pPr marL="33210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5pPr>
      <a:lvl6pPr marL="37782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6pPr>
      <a:lvl7pPr marL="42354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7pPr>
      <a:lvl8pPr marL="46926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8pPr>
      <a:lvl9pPr marL="51498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4732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4732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G0321</dc:creator>
  <cp:lastModifiedBy>0863</cp:lastModifiedBy>
  <cp:revision>7</cp:revision>
  <dcterms:created xsi:type="dcterms:W3CDTF">2011-04-13T05:25:09Z</dcterms:created>
  <dcterms:modified xsi:type="dcterms:W3CDTF">2011-06-21T10:29:15Z</dcterms:modified>
</cp:coreProperties>
</file>

<file path=docProps/thumbnail.jpeg>
</file>