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7561263" cy="10693400"/>
  <p:notesSz cx="3143250" cy="487045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21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34" d="100"/>
          <a:sy n="34" d="100"/>
        </p:scale>
        <p:origin x="-2064" y="-72"/>
      </p:cViewPr>
      <p:guideLst>
        <p:guide orient="horz" pos="3368"/>
        <p:guide pos="238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1362075" cy="242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1781175" y="0"/>
            <a:ext cx="1362075" cy="242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3EC1AD2-FB80-411D-AB12-85084A0A7EDC}" type="datetimeFigureOut">
              <a:rPr kumimoji="1" lang="ja-JP" altLang="en-US" smtClean="0"/>
              <a:t>2011/6/21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925513" y="365125"/>
            <a:ext cx="1292225" cy="1827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14325" y="2312988"/>
            <a:ext cx="2514600" cy="2192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4625975"/>
            <a:ext cx="1362075" cy="242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1781175" y="4625975"/>
            <a:ext cx="1362075" cy="242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F747972-C5DA-4971-A8D6-D5CE87002B0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93026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F747972-C5DA-4971-A8D6-D5CE87002B0B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6738" y="3322638"/>
            <a:ext cx="6427787" cy="2290762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3475" y="6059488"/>
            <a:ext cx="5294313" cy="273208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B20505-5F47-410E-8C32-FAE29783E89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0E2BD8-12F4-484D-B669-57E2B51C22BF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483225" y="430213"/>
            <a:ext cx="1701800" cy="9123362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376238" y="430213"/>
            <a:ext cx="4954587" cy="9123362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EBE103-0BA4-4910-A0EB-D513F4FADEA5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FCCFD9F-D4A4-4306-9B86-AE7FC31AA4CD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6900" y="6872288"/>
            <a:ext cx="6427788" cy="2122487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96900" y="4532313"/>
            <a:ext cx="6427788" cy="23399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7693F9-8259-470C-BD68-4185302A9BD8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376238" y="2497138"/>
            <a:ext cx="3327400" cy="70564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856038" y="2497138"/>
            <a:ext cx="3328987" cy="70564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F5480-9EDA-489A-93B8-611796E9E0C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825" y="428625"/>
            <a:ext cx="6805613" cy="1781175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77825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77825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841750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841750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8B0B7E-64D1-43B0-A4BC-39764F6B0E0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29621B-6A1F-4A1E-9562-2548CE6D8E42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EEA94C-2E5C-4010-BF20-CFA3E922454D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825" y="425450"/>
            <a:ext cx="2487613" cy="18129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955925" y="425450"/>
            <a:ext cx="4227513" cy="912653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77825" y="2238375"/>
            <a:ext cx="2487613" cy="73136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C9101A4-7F95-4191-817F-ECE9495C43D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2725" y="7485063"/>
            <a:ext cx="4535488" cy="8842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482725" y="955675"/>
            <a:ext cx="4535488" cy="64150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482725" y="8369300"/>
            <a:ext cx="4535488" cy="12541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D035D9-6260-4993-8618-899FF68274C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6238" y="430213"/>
            <a:ext cx="6808787" cy="178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76238" y="2497138"/>
            <a:ext cx="6808787" cy="7056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76238" y="9740900"/>
            <a:ext cx="1763712" cy="739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t" anchorCtr="0" compatLnSpc="1">
            <a:prstTxWarp prst="textNoShape">
              <a:avLst/>
            </a:prstTxWarp>
          </a:bodyPr>
          <a:lstStyle>
            <a:lvl1pPr defTabSz="1041400">
              <a:defRPr sz="18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582863" y="9740900"/>
            <a:ext cx="2395537" cy="739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t" anchorCtr="0" compatLnSpc="1">
            <a:prstTxWarp prst="textNoShape">
              <a:avLst/>
            </a:prstTxWarp>
          </a:bodyPr>
          <a:lstStyle>
            <a:lvl1pPr algn="ctr" defTabSz="1041400">
              <a:defRPr sz="18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421313" y="9740900"/>
            <a:ext cx="1763712" cy="739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7" tIns="52139" rIns="104277" bIns="52139" numCol="1" anchor="t" anchorCtr="0" compatLnSpc="1">
            <a:prstTxWarp prst="textNoShape">
              <a:avLst/>
            </a:prstTxWarp>
          </a:bodyPr>
          <a:lstStyle>
            <a:lvl1pPr algn="r" defTabSz="1041400">
              <a:defRPr sz="1800"/>
            </a:lvl1pPr>
          </a:lstStyle>
          <a:p>
            <a:fld id="{821C0AA2-082A-4BA0-B0B4-5C400432096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defTabSz="1041400" rtl="0" fontAlgn="base">
        <a:spcBef>
          <a:spcPct val="0"/>
        </a:spcBef>
        <a:spcAft>
          <a:spcPct val="0"/>
        </a:spcAft>
        <a:defRPr kumimoji="1" sz="49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392113" indent="-392113" algn="l" defTabSz="1041400" rtl="0" fontAlgn="base">
        <a:spcBef>
          <a:spcPct val="20000"/>
        </a:spcBef>
        <a:spcAft>
          <a:spcPct val="0"/>
        </a:spcAft>
        <a:buChar char="•"/>
        <a:defRPr kumimoji="1" sz="3800">
          <a:solidFill>
            <a:schemeClr val="tx1"/>
          </a:solidFill>
          <a:latin typeface="+mn-lt"/>
          <a:ea typeface="+mn-ea"/>
          <a:cs typeface="+mn-cs"/>
        </a:defRPr>
      </a:lvl1pPr>
      <a:lvl2pPr marL="849313" indent="-325438" algn="l" defTabSz="1041400" rtl="0" fontAlgn="base">
        <a:spcBef>
          <a:spcPct val="20000"/>
        </a:spcBef>
        <a:spcAft>
          <a:spcPct val="0"/>
        </a:spcAft>
        <a:buChar char="–"/>
        <a:defRPr kumimoji="1" sz="3200">
          <a:solidFill>
            <a:schemeClr val="tx1"/>
          </a:solidFill>
          <a:latin typeface="+mn-lt"/>
          <a:ea typeface="+mn-ea"/>
        </a:defRPr>
      </a:lvl2pPr>
      <a:lvl3pPr marL="1301750" indent="-260350" algn="l" defTabSz="1041400" rtl="0" fontAlgn="base">
        <a:spcBef>
          <a:spcPct val="20000"/>
        </a:spcBef>
        <a:spcAft>
          <a:spcPct val="0"/>
        </a:spcAft>
        <a:buChar char="•"/>
        <a:defRPr kumimoji="1" sz="2800">
          <a:solidFill>
            <a:schemeClr val="tx1"/>
          </a:solidFill>
          <a:latin typeface="+mn-lt"/>
          <a:ea typeface="+mn-ea"/>
        </a:defRPr>
      </a:lvl3pPr>
      <a:lvl4pPr marL="1825625" indent="-260350" algn="l" defTabSz="1041400" rtl="0" fontAlgn="base">
        <a:spcBef>
          <a:spcPct val="20000"/>
        </a:spcBef>
        <a:spcAft>
          <a:spcPct val="0"/>
        </a:spcAft>
        <a:buChar char="–"/>
        <a:defRPr kumimoji="1" sz="2500">
          <a:solidFill>
            <a:schemeClr val="tx1"/>
          </a:solidFill>
          <a:latin typeface="+mn-lt"/>
          <a:ea typeface="+mn-ea"/>
        </a:defRPr>
      </a:lvl4pPr>
      <a:lvl5pPr marL="23479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5pPr>
      <a:lvl6pPr marL="28051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6pPr>
      <a:lvl7pPr marL="32623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7pPr>
      <a:lvl8pPr marL="37195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8pPr>
      <a:lvl9pPr marL="4176713" indent="-263525" algn="l" defTabSz="1041400" rtl="0" fontAlgn="base">
        <a:spcBef>
          <a:spcPct val="20000"/>
        </a:spcBef>
        <a:spcAft>
          <a:spcPct val="0"/>
        </a:spcAft>
        <a:buChar char="»"/>
        <a:defRPr kumimoji="1" sz="25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041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1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041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1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G0321</dc:creator>
  <cp:lastModifiedBy>0863</cp:lastModifiedBy>
  <cp:revision>7</cp:revision>
  <dcterms:created xsi:type="dcterms:W3CDTF">2011-04-13T05:25:09Z</dcterms:created>
  <dcterms:modified xsi:type="dcterms:W3CDTF">2011-06-21T10:29:48Z</dcterms:modified>
</cp:coreProperties>
</file>

<file path=docProps/thumbnail.jpeg>
</file>