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0693400" cy="7561263"/>
  <p:notesSz cx="3143250" cy="487045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8" d="100"/>
          <a:sy n="48" d="100"/>
        </p:scale>
        <p:origin x="-1266" y="-90"/>
      </p:cViewPr>
      <p:guideLst>
        <p:guide orient="horz" pos="2382"/>
        <p:guide pos="337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1781175" y="0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80988" y="365125"/>
            <a:ext cx="2581275" cy="18272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314325" y="2312988"/>
            <a:ext cx="2514600" cy="2192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4625975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781175" y="4625975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E168E9A5-E8C2-43E6-89D3-AEB47041034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9251214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A8EB5D0-A1B8-4BF0-AE32-81836243B13A}" type="slidenum">
              <a:rPr lang="en-US" altLang="ja-JP"/>
              <a:pPr/>
              <a:t>1</a:t>
            </a:fld>
            <a:endParaRPr lang="en-US" altLang="ja-JP"/>
          </a:p>
        </p:txBody>
      </p:sp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ja-JP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01688" y="2349500"/>
            <a:ext cx="9090025" cy="1620838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03375" y="4284663"/>
            <a:ext cx="7486650" cy="193198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AF83D1-5B96-4729-9A45-D0AE7492BA0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5C8E985-9F3F-4F6B-8288-E0FFB22D1C8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754938" y="304800"/>
            <a:ext cx="2406650" cy="6450013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531813" y="304800"/>
            <a:ext cx="7070725" cy="6450013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9DFA51-D377-485F-AA9A-A65AD45482C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3F5715F-B5EB-4A10-A9A2-DAF01F1F86B8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44550" y="4859338"/>
            <a:ext cx="9090025" cy="15017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844550" y="3205163"/>
            <a:ext cx="9090025" cy="16541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33203B-BA98-415C-A6F7-C376E309A4F8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531813" y="1765300"/>
            <a:ext cx="4738687" cy="49895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422900" y="1765300"/>
            <a:ext cx="4738688" cy="49895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D10A29-7C84-4A0A-AAD0-E99D2380F46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303213"/>
            <a:ext cx="9623425" cy="1260475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34988" y="1692275"/>
            <a:ext cx="4724400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34988" y="2397125"/>
            <a:ext cx="4724400" cy="43576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432425" y="1692275"/>
            <a:ext cx="4725988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432425" y="2397125"/>
            <a:ext cx="4725988" cy="43576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B33661-71BD-479B-A16A-81B6FAC72196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535078-C450-4C2A-B3AD-29CAC627130E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D9F41F-8543-4E63-B199-ED1D8F978D5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301625"/>
            <a:ext cx="3517900" cy="1281113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181475" y="301625"/>
            <a:ext cx="5976938" cy="645318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534988" y="1582738"/>
            <a:ext cx="3517900" cy="51720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2377E8-4F52-4AD6-B920-8D9447DE6172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95500" y="5292725"/>
            <a:ext cx="6416675" cy="6254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095500" y="676275"/>
            <a:ext cx="6416675" cy="453548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095500" y="5918200"/>
            <a:ext cx="6416675" cy="8874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5D82D7-0345-4267-8AE4-8885D398C36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1813" y="304800"/>
            <a:ext cx="9629775" cy="1260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77" tIns="52139" rIns="104277" bIns="52139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31813" y="1765300"/>
            <a:ext cx="9629775" cy="4989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77" tIns="52139" rIns="104277" bIns="5213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31813" y="6888163"/>
            <a:ext cx="2493962" cy="522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77" tIns="52139" rIns="104277" bIns="52139" numCol="1" anchor="t" anchorCtr="0" compatLnSpc="1">
            <a:prstTxWarp prst="textNoShape">
              <a:avLst/>
            </a:prstTxWarp>
          </a:bodyPr>
          <a:lstStyle>
            <a:lvl1pPr defTabSz="1041400">
              <a:defRPr sz="18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2838" y="6888163"/>
            <a:ext cx="3387725" cy="522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77" tIns="52139" rIns="104277" bIns="52139" numCol="1" anchor="t" anchorCtr="0" compatLnSpc="1">
            <a:prstTxWarp prst="textNoShape">
              <a:avLst/>
            </a:prstTxWarp>
          </a:bodyPr>
          <a:lstStyle>
            <a:lvl1pPr algn="ctr" defTabSz="1041400">
              <a:defRPr sz="18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667625" y="6888163"/>
            <a:ext cx="2493963" cy="522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77" tIns="52139" rIns="104277" bIns="52139" numCol="1" anchor="t" anchorCtr="0" compatLnSpc="1">
            <a:prstTxWarp prst="textNoShape">
              <a:avLst/>
            </a:prstTxWarp>
          </a:bodyPr>
          <a:lstStyle>
            <a:lvl1pPr algn="r" defTabSz="1041400">
              <a:defRPr sz="1800"/>
            </a:lvl1pPr>
          </a:lstStyle>
          <a:p>
            <a:fld id="{E1ABBC5D-0344-471A-B2D6-54D83DF75DC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2pPr>
      <a:lvl3pPr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3pPr>
      <a:lvl4pPr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4pPr>
      <a:lvl5pPr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marL="392113" indent="-392113" algn="l" defTabSz="1041400" rtl="0" fontAlgn="base">
        <a:spcBef>
          <a:spcPct val="20000"/>
        </a:spcBef>
        <a:spcAft>
          <a:spcPct val="0"/>
        </a:spcAft>
        <a:buChar char="•"/>
        <a:defRPr kumimoji="1" sz="3800">
          <a:solidFill>
            <a:schemeClr val="tx1"/>
          </a:solidFill>
          <a:latin typeface="+mn-lt"/>
          <a:ea typeface="+mn-ea"/>
          <a:cs typeface="+mn-cs"/>
        </a:defRPr>
      </a:lvl1pPr>
      <a:lvl2pPr marL="849313" indent="-325438" algn="l" defTabSz="1041400" rtl="0" fontAlgn="base">
        <a:spcBef>
          <a:spcPct val="20000"/>
        </a:spcBef>
        <a:spcAft>
          <a:spcPct val="0"/>
        </a:spcAft>
        <a:buChar char="–"/>
        <a:defRPr kumimoji="1" sz="3200">
          <a:solidFill>
            <a:schemeClr val="tx1"/>
          </a:solidFill>
          <a:latin typeface="+mn-lt"/>
          <a:ea typeface="+mn-ea"/>
        </a:defRPr>
      </a:lvl2pPr>
      <a:lvl3pPr marL="1301750" indent="-260350" algn="l" defTabSz="1041400" rtl="0" fontAlgn="base">
        <a:spcBef>
          <a:spcPct val="20000"/>
        </a:spcBef>
        <a:spcAft>
          <a:spcPct val="0"/>
        </a:spcAft>
        <a:buChar char="•"/>
        <a:defRPr kumimoji="1" sz="2800">
          <a:solidFill>
            <a:schemeClr val="tx1"/>
          </a:solidFill>
          <a:latin typeface="+mn-lt"/>
          <a:ea typeface="+mn-ea"/>
        </a:defRPr>
      </a:lvl3pPr>
      <a:lvl4pPr marL="1825625" indent="-260350" algn="l" defTabSz="1041400" rtl="0" fontAlgn="base">
        <a:spcBef>
          <a:spcPct val="20000"/>
        </a:spcBef>
        <a:spcAft>
          <a:spcPct val="0"/>
        </a:spcAft>
        <a:buChar char="–"/>
        <a:defRPr kumimoji="1" sz="2500">
          <a:solidFill>
            <a:schemeClr val="tx1"/>
          </a:solidFill>
          <a:latin typeface="+mn-lt"/>
          <a:ea typeface="+mn-ea"/>
        </a:defRPr>
      </a:lvl4pPr>
      <a:lvl5pPr marL="2347913" indent="-263525" algn="l" defTabSz="1041400" rtl="0" fontAlgn="base">
        <a:spcBef>
          <a:spcPct val="20000"/>
        </a:spcBef>
        <a:spcAft>
          <a:spcPct val="0"/>
        </a:spcAft>
        <a:buChar char="»"/>
        <a:defRPr kumimoji="1" sz="2500">
          <a:solidFill>
            <a:schemeClr val="tx1"/>
          </a:solidFill>
          <a:latin typeface="+mn-lt"/>
          <a:ea typeface="+mn-ea"/>
        </a:defRPr>
      </a:lvl5pPr>
      <a:lvl6pPr marL="2805113" indent="-263525" algn="l" defTabSz="1041400" rtl="0" fontAlgn="base">
        <a:spcBef>
          <a:spcPct val="20000"/>
        </a:spcBef>
        <a:spcAft>
          <a:spcPct val="0"/>
        </a:spcAft>
        <a:buChar char="»"/>
        <a:defRPr kumimoji="1" sz="2500">
          <a:solidFill>
            <a:schemeClr val="tx1"/>
          </a:solidFill>
          <a:latin typeface="+mn-lt"/>
          <a:ea typeface="+mn-ea"/>
        </a:defRPr>
      </a:lvl6pPr>
      <a:lvl7pPr marL="3262313" indent="-263525" algn="l" defTabSz="1041400" rtl="0" fontAlgn="base">
        <a:spcBef>
          <a:spcPct val="20000"/>
        </a:spcBef>
        <a:spcAft>
          <a:spcPct val="0"/>
        </a:spcAft>
        <a:buChar char="»"/>
        <a:defRPr kumimoji="1" sz="2500">
          <a:solidFill>
            <a:schemeClr val="tx1"/>
          </a:solidFill>
          <a:latin typeface="+mn-lt"/>
          <a:ea typeface="+mn-ea"/>
        </a:defRPr>
      </a:lvl7pPr>
      <a:lvl8pPr marL="3719513" indent="-263525" algn="l" defTabSz="1041400" rtl="0" fontAlgn="base">
        <a:spcBef>
          <a:spcPct val="20000"/>
        </a:spcBef>
        <a:spcAft>
          <a:spcPct val="0"/>
        </a:spcAft>
        <a:buChar char="»"/>
        <a:defRPr kumimoji="1" sz="2500">
          <a:solidFill>
            <a:schemeClr val="tx1"/>
          </a:solidFill>
          <a:latin typeface="+mn-lt"/>
          <a:ea typeface="+mn-ea"/>
        </a:defRPr>
      </a:lvl8pPr>
      <a:lvl9pPr marL="4176713" indent="-263525" algn="l" defTabSz="1041400" rtl="0" fontAlgn="base">
        <a:spcBef>
          <a:spcPct val="20000"/>
        </a:spcBef>
        <a:spcAft>
          <a:spcPct val="0"/>
        </a:spcAft>
        <a:buChar char="»"/>
        <a:defRPr kumimoji="1" sz="25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041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1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041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1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G0321</dc:creator>
  <cp:lastModifiedBy>0863</cp:lastModifiedBy>
  <cp:revision>8</cp:revision>
  <dcterms:created xsi:type="dcterms:W3CDTF">2011-04-13T05:25:09Z</dcterms:created>
  <dcterms:modified xsi:type="dcterms:W3CDTF">2011-06-21T10:29:39Z</dcterms:modified>
</cp:coreProperties>
</file>

<file path=docProps/thumbnail.jpeg>
</file>