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5329238" cy="7561263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5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5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5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5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5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5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5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5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5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48" d="100"/>
          <a:sy n="48" d="100"/>
        </p:scale>
        <p:origin x="-2088" y="-90"/>
      </p:cViewPr>
      <p:guideLst>
        <p:guide orient="horz" pos="2382"/>
        <p:guide pos="16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7100" y="365125"/>
            <a:ext cx="1289050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C5DD7A9-D4FC-4B0B-894B-0739B3F7D68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371577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BFD04C8-4E74-4FE7-B33B-478D85D82552}" type="slidenum">
              <a:rPr lang="en-US" altLang="ja-JP"/>
              <a:pPr/>
              <a:t>1</a:t>
            </a:fld>
            <a:endParaRPr lang="en-US" altLang="ja-JP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00050" y="2349500"/>
            <a:ext cx="4529138" cy="1620838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800100" y="4284663"/>
            <a:ext cx="3729038" cy="1931987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22EE79-7A58-4472-8BB2-42F74E29664F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8D78BC-B0EE-48F2-B7CB-2691A80A3385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865563" y="304800"/>
            <a:ext cx="1198562" cy="6450013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65113" y="304800"/>
            <a:ext cx="3448050" cy="6450013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B8CCD3-916E-433C-956C-FB877D93522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8BC56C-9B89-42B0-A4FE-30245A49B03A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0688" y="4859338"/>
            <a:ext cx="4530725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20688" y="3205163"/>
            <a:ext cx="4530725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1879E2-C470-4497-96D2-3F0D3F1CC123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65113" y="1765300"/>
            <a:ext cx="2322512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740025" y="1765300"/>
            <a:ext cx="2324100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CFA234-71EA-476C-9435-D0510D1ED0B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6700" y="303213"/>
            <a:ext cx="4795838" cy="1260475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266700" y="1692275"/>
            <a:ext cx="235426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66700" y="2397125"/>
            <a:ext cx="2354263" cy="43576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2706688" y="1692275"/>
            <a:ext cx="2355850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2706688" y="2397125"/>
            <a:ext cx="2355850" cy="43576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973DAA-CA98-4586-95E2-0F72A552E1D2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FB08EE-6EA2-4C3A-97D0-5B4C976FA818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FFDECC-4E27-4FD7-8A08-A44B7CCDB1E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6700" y="301625"/>
            <a:ext cx="1752600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082800" y="301625"/>
            <a:ext cx="2979738" cy="64531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66700" y="1582738"/>
            <a:ext cx="1752600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C62045-83AA-48F2-9843-F91870D5D238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44575" y="5292725"/>
            <a:ext cx="319722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044575" y="676275"/>
            <a:ext cx="3197225" cy="45354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044575" y="5918200"/>
            <a:ext cx="3197225" cy="8874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0EBE99-FC1E-4F6E-86D5-2F75B06A6C8F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65113" y="304800"/>
            <a:ext cx="4799012" cy="126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3630" tIns="36815" rIns="73630" bIns="3681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5113" y="1765300"/>
            <a:ext cx="4799012" cy="498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3630" tIns="36815" rIns="73630" bIns="368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65113" y="6888163"/>
            <a:ext cx="1243012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3630" tIns="36815" rIns="73630" bIns="36815" numCol="1" anchor="t" anchorCtr="0" compatLnSpc="1">
            <a:prstTxWarp prst="textNoShape">
              <a:avLst/>
            </a:prstTxWarp>
          </a:bodyPr>
          <a:lstStyle>
            <a:lvl1pPr defTabSz="735013">
              <a:defRPr sz="13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820863" y="6888163"/>
            <a:ext cx="1687512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3630" tIns="36815" rIns="73630" bIns="36815" numCol="1" anchor="t" anchorCtr="0" compatLnSpc="1">
            <a:prstTxWarp prst="textNoShape">
              <a:avLst/>
            </a:prstTxWarp>
          </a:bodyPr>
          <a:lstStyle>
            <a:lvl1pPr algn="ctr" defTabSz="735013">
              <a:defRPr sz="13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821113" y="6888163"/>
            <a:ext cx="1243012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3630" tIns="36815" rIns="73630" bIns="36815" numCol="1" anchor="t" anchorCtr="0" compatLnSpc="1">
            <a:prstTxWarp prst="textNoShape">
              <a:avLst/>
            </a:prstTxWarp>
          </a:bodyPr>
          <a:lstStyle>
            <a:lvl1pPr algn="r" defTabSz="735013">
              <a:defRPr sz="1300"/>
            </a:lvl1pPr>
          </a:lstStyle>
          <a:p>
            <a:fld id="{3FD7C11A-5DF9-4AB2-865D-17A703013E1A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35013" rtl="0" fontAlgn="base">
        <a:spcBef>
          <a:spcPct val="0"/>
        </a:spcBef>
        <a:spcAft>
          <a:spcPct val="0"/>
        </a:spcAft>
        <a:defRPr kumimoji="1" sz="3500">
          <a:solidFill>
            <a:schemeClr val="tx2"/>
          </a:solidFill>
          <a:latin typeface="+mj-lt"/>
          <a:ea typeface="+mj-ea"/>
          <a:cs typeface="+mj-cs"/>
        </a:defRPr>
      </a:lvl1pPr>
      <a:lvl2pPr algn="ctr" defTabSz="735013" rtl="0" fontAlgn="base">
        <a:spcBef>
          <a:spcPct val="0"/>
        </a:spcBef>
        <a:spcAft>
          <a:spcPct val="0"/>
        </a:spcAft>
        <a:defRPr kumimoji="1" sz="35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735013" rtl="0" fontAlgn="base">
        <a:spcBef>
          <a:spcPct val="0"/>
        </a:spcBef>
        <a:spcAft>
          <a:spcPct val="0"/>
        </a:spcAft>
        <a:defRPr kumimoji="1" sz="35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735013" rtl="0" fontAlgn="base">
        <a:spcBef>
          <a:spcPct val="0"/>
        </a:spcBef>
        <a:spcAft>
          <a:spcPct val="0"/>
        </a:spcAft>
        <a:defRPr kumimoji="1" sz="35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735013" rtl="0" fontAlgn="base">
        <a:spcBef>
          <a:spcPct val="0"/>
        </a:spcBef>
        <a:spcAft>
          <a:spcPct val="0"/>
        </a:spcAft>
        <a:defRPr kumimoji="1" sz="35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735013" rtl="0" fontAlgn="base">
        <a:spcBef>
          <a:spcPct val="0"/>
        </a:spcBef>
        <a:spcAft>
          <a:spcPct val="0"/>
        </a:spcAft>
        <a:defRPr kumimoji="1" sz="35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735013" rtl="0" fontAlgn="base">
        <a:spcBef>
          <a:spcPct val="0"/>
        </a:spcBef>
        <a:spcAft>
          <a:spcPct val="0"/>
        </a:spcAft>
        <a:defRPr kumimoji="1" sz="35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735013" rtl="0" fontAlgn="base">
        <a:spcBef>
          <a:spcPct val="0"/>
        </a:spcBef>
        <a:spcAft>
          <a:spcPct val="0"/>
        </a:spcAft>
        <a:defRPr kumimoji="1" sz="35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735013" rtl="0" fontAlgn="base">
        <a:spcBef>
          <a:spcPct val="0"/>
        </a:spcBef>
        <a:spcAft>
          <a:spcPct val="0"/>
        </a:spcAft>
        <a:defRPr kumimoji="1" sz="35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276225" indent="-276225" algn="l" defTabSz="735013" rtl="0" fontAlgn="base">
        <a:spcBef>
          <a:spcPct val="20000"/>
        </a:spcBef>
        <a:spcAft>
          <a:spcPct val="0"/>
        </a:spcAft>
        <a:buChar char="•"/>
        <a:defRPr kumimoji="1" sz="2700">
          <a:solidFill>
            <a:schemeClr val="tx1"/>
          </a:solidFill>
          <a:latin typeface="+mn-lt"/>
          <a:ea typeface="+mn-ea"/>
          <a:cs typeface="+mn-cs"/>
        </a:defRPr>
      </a:lvl1pPr>
      <a:lvl2pPr marL="600075" indent="-230188" algn="l" defTabSz="735013" rtl="0" fontAlgn="base">
        <a:spcBef>
          <a:spcPct val="20000"/>
        </a:spcBef>
        <a:spcAft>
          <a:spcPct val="0"/>
        </a:spcAft>
        <a:buChar char="–"/>
        <a:defRPr kumimoji="1" sz="2300">
          <a:solidFill>
            <a:schemeClr val="tx1"/>
          </a:solidFill>
          <a:latin typeface="+mn-lt"/>
          <a:ea typeface="+mn-ea"/>
        </a:defRPr>
      </a:lvl2pPr>
      <a:lvl3pPr marL="919163" indent="-184150" algn="l" defTabSz="735013" rtl="0" fontAlgn="base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3pPr>
      <a:lvl4pPr marL="1289050" indent="-184150" algn="l" defTabSz="735013" rtl="0" fontAlgn="base">
        <a:spcBef>
          <a:spcPct val="20000"/>
        </a:spcBef>
        <a:spcAft>
          <a:spcPct val="0"/>
        </a:spcAft>
        <a:buChar char="–"/>
        <a:defRPr kumimoji="1">
          <a:solidFill>
            <a:schemeClr val="tx1"/>
          </a:solidFill>
          <a:latin typeface="+mn-lt"/>
          <a:ea typeface="+mn-ea"/>
        </a:defRPr>
      </a:lvl4pPr>
      <a:lvl5pPr marL="1657350" indent="-185738" algn="l" defTabSz="735013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5pPr>
      <a:lvl6pPr marL="2114550" indent="-185738" algn="l" defTabSz="735013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6pPr>
      <a:lvl7pPr marL="2571750" indent="-185738" algn="l" defTabSz="735013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7pPr>
      <a:lvl8pPr marL="3028950" indent="-185738" algn="l" defTabSz="735013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8pPr>
      <a:lvl9pPr marL="3486150" indent="-185738" algn="l" defTabSz="735013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7350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7350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G0321</dc:creator>
  <cp:lastModifiedBy>0863</cp:lastModifiedBy>
  <cp:revision>8</cp:revision>
  <dcterms:created xsi:type="dcterms:W3CDTF">2011-04-13T05:25:09Z</dcterms:created>
  <dcterms:modified xsi:type="dcterms:W3CDTF">2011-06-21T10:30:12Z</dcterms:modified>
</cp:coreProperties>
</file>