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7561263" cy="5329238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272" y="-96"/>
      </p:cViewPr>
      <p:guideLst>
        <p:guide orient="horz" pos="1679"/>
        <p:guide pos="23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6225" y="365125"/>
            <a:ext cx="25908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96A5676-6F41-41D2-A859-F533EDA19E3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396727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D0AD76-1A2C-4B84-ACA4-B03AA99CB32C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38" y="1655763"/>
            <a:ext cx="6427787" cy="114141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475" y="3019425"/>
            <a:ext cx="5294313" cy="13620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3A2081-2A6D-42ED-8DEF-0860504DF24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D6D421-4A90-497F-85B6-6278FC208BB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3225" y="214313"/>
            <a:ext cx="1701800" cy="4546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6238" y="214313"/>
            <a:ext cx="4954587" cy="4546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373252-3059-4696-B335-70EDACC07ED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84912-F686-4A23-AEC7-4826CEA0D9E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900" y="3424238"/>
            <a:ext cx="6427788" cy="10588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96900" y="2259013"/>
            <a:ext cx="6427788" cy="11652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AC4BDD-F41F-4679-93E9-76A6794512F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76238" y="1244600"/>
            <a:ext cx="3327400" cy="3516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856038" y="1244600"/>
            <a:ext cx="3328987" cy="3516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6C73C0-B688-4C83-AF1B-6B7303E67E2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212725"/>
            <a:ext cx="6805613" cy="889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77825" y="1192213"/>
            <a:ext cx="3341688" cy="4984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77825" y="1690688"/>
            <a:ext cx="3341688" cy="30702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841750" y="1192213"/>
            <a:ext cx="3341688" cy="4984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841750" y="1690688"/>
            <a:ext cx="3341688" cy="30702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FC6C37-D76F-45FF-8A17-D198B2B0E3B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AD331-838F-497F-AF13-44DBFB9E5F5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7623D-A969-418C-9888-CAC2C1D22F5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212725"/>
            <a:ext cx="2487613" cy="9017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955925" y="212725"/>
            <a:ext cx="4227513" cy="4548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77825" y="1114425"/>
            <a:ext cx="2487613" cy="3646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93A16F-3FF0-4829-AF45-F199FD0BA8C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725" y="3730625"/>
            <a:ext cx="4535488" cy="439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482725" y="476250"/>
            <a:ext cx="4535488" cy="3197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482725" y="4170363"/>
            <a:ext cx="4535488" cy="6254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FC3331-6740-4E31-A542-8EF8A72E84D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6238" y="214313"/>
            <a:ext cx="6808787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3630" tIns="36815" rIns="73630" bIns="368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6238" y="1244600"/>
            <a:ext cx="6808787" cy="351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3630" tIns="36815" rIns="73630" bIns="368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6238" y="4854575"/>
            <a:ext cx="17637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3630" tIns="36815" rIns="73630" bIns="36815" numCol="1" anchor="t" anchorCtr="0" compatLnSpc="1">
            <a:prstTxWarp prst="textNoShape">
              <a:avLst/>
            </a:prstTxWarp>
          </a:bodyPr>
          <a:lstStyle>
            <a:lvl1pPr defTabSz="735013">
              <a:defRPr sz="13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4854575"/>
            <a:ext cx="23955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3630" tIns="36815" rIns="73630" bIns="36815" numCol="1" anchor="t" anchorCtr="0" compatLnSpc="1">
            <a:prstTxWarp prst="textNoShape">
              <a:avLst/>
            </a:prstTxWarp>
          </a:bodyPr>
          <a:lstStyle>
            <a:lvl1pPr algn="ctr" defTabSz="735013">
              <a:defRPr sz="13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21313" y="4854575"/>
            <a:ext cx="17637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3630" tIns="36815" rIns="73630" bIns="36815" numCol="1" anchor="t" anchorCtr="0" compatLnSpc="1">
            <a:prstTxWarp prst="textNoShape">
              <a:avLst/>
            </a:prstTxWarp>
          </a:bodyPr>
          <a:lstStyle>
            <a:lvl1pPr algn="r" defTabSz="735013">
              <a:defRPr sz="1300"/>
            </a:lvl1pPr>
          </a:lstStyle>
          <a:p>
            <a:fld id="{4DED380F-B735-49B5-A353-A7415BAB09D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76225" indent="-276225" algn="l" defTabSz="735013" rtl="0" fontAlgn="base">
        <a:spcBef>
          <a:spcPct val="20000"/>
        </a:spcBef>
        <a:spcAft>
          <a:spcPct val="0"/>
        </a:spcAft>
        <a:buChar char="•"/>
        <a:defRPr kumimoji="1" sz="2700">
          <a:solidFill>
            <a:schemeClr val="tx1"/>
          </a:solidFill>
          <a:latin typeface="+mn-lt"/>
          <a:ea typeface="+mn-ea"/>
          <a:cs typeface="+mn-cs"/>
        </a:defRPr>
      </a:lvl1pPr>
      <a:lvl2pPr marL="600075" indent="-230188" algn="l" defTabSz="735013" rtl="0" fontAlgn="base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2pPr>
      <a:lvl3pPr marL="919163" indent="-184150" algn="l" defTabSz="735013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289050" indent="-184150" algn="l" defTabSz="735013" rtl="0" fontAlgn="base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657350" indent="-185738" algn="l" defTabSz="735013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114550" indent="-185738" algn="l" defTabSz="735013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571750" indent="-185738" algn="l" defTabSz="735013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028950" indent="-185738" algn="l" defTabSz="735013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486150" indent="-185738" algn="l" defTabSz="735013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35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35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9</cp:revision>
  <dcterms:created xsi:type="dcterms:W3CDTF">2011-04-13T05:25:09Z</dcterms:created>
  <dcterms:modified xsi:type="dcterms:W3CDTF">2011-06-21T10:30:04Z</dcterms:modified>
</cp:coreProperties>
</file>