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253538" cy="131048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7" d="100"/>
          <a:sy n="27" d="100"/>
        </p:scale>
        <p:origin x="-2094" y="-114"/>
      </p:cViewPr>
      <p:guideLst>
        <p:guide orient="horz" pos="4129"/>
        <p:guide pos="29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365125"/>
            <a:ext cx="1289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A1B6CE-0416-439F-AFF6-A8C486C6AC3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71856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58BBC3-5128-4648-855A-896A362F6B90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93738" y="4070350"/>
            <a:ext cx="7866062" cy="280987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87475" y="7426325"/>
            <a:ext cx="6478588" cy="334803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BAD39-EBD5-4C8B-B517-E539611466D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C4B92-2428-4D81-A343-28A1B9C0B52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11950" y="528638"/>
            <a:ext cx="2084388" cy="1117758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28638"/>
            <a:ext cx="6102350" cy="1117758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C68BD-0E2F-418C-AAC4-A46E787C15F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C42BDF-A7AD-4008-9F6C-C58648B689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0250" y="8421688"/>
            <a:ext cx="7866063" cy="260191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30250" y="5554663"/>
            <a:ext cx="7866063" cy="2867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CD6FC-645D-43D1-AFA6-8514A2202C1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3059113"/>
            <a:ext cx="4092575" cy="864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02175" y="3059113"/>
            <a:ext cx="4094163" cy="864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8A301-BC4C-4CD4-B80E-27372938451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963" y="525463"/>
            <a:ext cx="8329612" cy="2182812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1963" y="2933700"/>
            <a:ext cx="4089400" cy="1222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1963" y="4156075"/>
            <a:ext cx="4089400" cy="75501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700588" y="2933700"/>
            <a:ext cx="4090987" cy="1222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00588" y="4156075"/>
            <a:ext cx="4090987" cy="75501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BEE7F-787B-49F2-8D4A-43746249927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FF4A46-761D-4729-8E3E-352481615BA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3BECE-F67E-4434-BF11-408FA7EC31A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963" y="522288"/>
            <a:ext cx="3044825" cy="22193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617913" y="522288"/>
            <a:ext cx="5173662" cy="111839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1963" y="2741613"/>
            <a:ext cx="3044825" cy="89646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08615-83F4-4ECE-84C1-38ECB7E584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14513" y="9174163"/>
            <a:ext cx="5551487" cy="10826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14513" y="1171575"/>
            <a:ext cx="5551487" cy="7862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14513" y="10256838"/>
            <a:ext cx="5551487" cy="15382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08F02-E0CB-431A-B317-1BA92CC4DB8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28638"/>
            <a:ext cx="8339138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668" tIns="63832" rIns="127668" bIns="6383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059113"/>
            <a:ext cx="8339138" cy="864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11938000"/>
            <a:ext cx="2162175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>
            <a:lvl1pPr defTabSz="1273175">
              <a:defRPr sz="20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65475" y="11938000"/>
            <a:ext cx="2922588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>
            <a:lvl1pPr algn="ctr" defTabSz="1273175">
              <a:defRPr sz="20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34163" y="11938000"/>
            <a:ext cx="2162175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>
            <a:lvl1pPr algn="r" defTabSz="1273175">
              <a:defRPr sz="2000"/>
            </a:lvl1pPr>
          </a:lstStyle>
          <a:p>
            <a:fld id="{3ACECAD7-7813-48A1-9A61-6A9DBE64B0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479425" indent="-479425" algn="l" defTabSz="1273175" rtl="0" fontAlgn="base">
        <a:spcBef>
          <a:spcPct val="20000"/>
        </a:spcBef>
        <a:spcAft>
          <a:spcPct val="0"/>
        </a:spcAft>
        <a:buChar char="•"/>
        <a:defRPr kumimoji="1" sz="4500">
          <a:solidFill>
            <a:schemeClr val="tx1"/>
          </a:solidFill>
          <a:latin typeface="+mn-lt"/>
          <a:ea typeface="+mn-ea"/>
          <a:cs typeface="+mn-cs"/>
        </a:defRPr>
      </a:lvl1pPr>
      <a:lvl2pPr marL="1041400" indent="-396875" algn="l" defTabSz="1273175" rtl="0" fontAlgn="base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90675" indent="-317500" algn="l" defTabSz="1273175" rtl="0" fontAlgn="base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</a:defRPr>
      </a:lvl3pPr>
      <a:lvl4pPr marL="2236788" indent="-320675" algn="l" defTabSz="1273175" rtl="0" fontAlgn="base">
        <a:spcBef>
          <a:spcPct val="20000"/>
        </a:spcBef>
        <a:spcAft>
          <a:spcPct val="0"/>
        </a:spcAft>
        <a:buChar char="–"/>
        <a:defRPr kumimoji="1" sz="3100">
          <a:solidFill>
            <a:schemeClr val="tx1"/>
          </a:solidFill>
          <a:latin typeface="+mn-lt"/>
          <a:ea typeface="+mn-ea"/>
        </a:defRPr>
      </a:lvl4pPr>
      <a:lvl5pPr marL="28749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5pPr>
      <a:lvl6pPr marL="33321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6pPr>
      <a:lvl7pPr marL="37893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7pPr>
      <a:lvl8pPr marL="42465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8pPr>
      <a:lvl9pPr marL="47037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3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3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12</cp:revision>
  <dcterms:created xsi:type="dcterms:W3CDTF">2011-04-13T05:25:09Z</dcterms:created>
  <dcterms:modified xsi:type="dcterms:W3CDTF">2011-06-21T10:32:25Z</dcterms:modified>
</cp:coreProperties>
</file>