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3104813" cy="9253538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8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8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8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8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39" d="100"/>
          <a:sy n="39" d="100"/>
        </p:scale>
        <p:origin x="-1290" y="-108"/>
      </p:cViewPr>
      <p:guideLst>
        <p:guide orient="horz" pos="2916"/>
        <p:guide pos="41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77813" y="365125"/>
            <a:ext cx="258762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A8D0B45-86EE-4DFB-BE63-7294D419EB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483147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E9CB77-71AD-4197-9893-09C52E631DC9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82663" y="2874963"/>
            <a:ext cx="11139487" cy="1982787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65325" y="5243513"/>
            <a:ext cx="9174163" cy="2365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BB0CD9-4A2A-4FB1-B056-08511E0F7A4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9EA3AD-B4B1-4F43-AB29-34114A4E0B7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505950" y="373063"/>
            <a:ext cx="2951163" cy="789305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47700" y="373063"/>
            <a:ext cx="8705850" cy="789305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90E6B5-E8D1-4177-9C62-D4CB579730D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05613A-EBFB-4BBA-B71D-DF71652A2EF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35050" y="5946775"/>
            <a:ext cx="11139488" cy="183673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35050" y="3922713"/>
            <a:ext cx="11139488" cy="20240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42102A-28E3-4B09-B9C1-8D26BF10AD1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47700" y="2160588"/>
            <a:ext cx="5827713" cy="6105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627813" y="2160588"/>
            <a:ext cx="5829300" cy="6105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53135F-B9AB-4033-9951-61FCC35AD40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5638" y="369888"/>
            <a:ext cx="11793537" cy="154305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55638" y="2071688"/>
            <a:ext cx="5789612" cy="863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55638" y="2935288"/>
            <a:ext cx="5789612" cy="53308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656388" y="2071688"/>
            <a:ext cx="5792787" cy="863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656388" y="2935288"/>
            <a:ext cx="5792787" cy="53308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E65007-2ADB-4DCD-B10C-647A6AF4758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5DF3B7-8B0F-40D6-A410-E5EB5592EF8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16E428-9585-4662-96B7-BE4E82ECCFF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5638" y="368300"/>
            <a:ext cx="4311650" cy="1568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122863" y="368300"/>
            <a:ext cx="7326312" cy="78978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55638" y="1936750"/>
            <a:ext cx="4311650" cy="63293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AE055A-BED5-4718-8651-4B56469FB3F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68575" y="6477000"/>
            <a:ext cx="7862888" cy="765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568575" y="827088"/>
            <a:ext cx="7862888" cy="55514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568575" y="7242175"/>
            <a:ext cx="7862888" cy="10858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DD63B1-41A1-420D-9397-931352A3810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47700" y="373063"/>
            <a:ext cx="11809413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7668" tIns="63832" rIns="127668" bIns="6383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47700" y="2160588"/>
            <a:ext cx="11809413" cy="610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7668" tIns="63832" rIns="127668" bIns="6383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47700" y="8429625"/>
            <a:ext cx="30622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7668" tIns="63832" rIns="127668" bIns="63832" numCol="1" anchor="t" anchorCtr="0" compatLnSpc="1">
            <a:prstTxWarp prst="textNoShape">
              <a:avLst/>
            </a:prstTxWarp>
          </a:bodyPr>
          <a:lstStyle>
            <a:lvl1pPr defTabSz="1273175">
              <a:defRPr sz="20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83100" y="8429625"/>
            <a:ext cx="4138613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7668" tIns="63832" rIns="127668" bIns="63832" numCol="1" anchor="t" anchorCtr="0" compatLnSpc="1">
            <a:prstTxWarp prst="textNoShape">
              <a:avLst/>
            </a:prstTxWarp>
          </a:bodyPr>
          <a:lstStyle>
            <a:lvl1pPr algn="ctr" defTabSz="1273175">
              <a:defRPr sz="20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94825" y="8429625"/>
            <a:ext cx="30622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7668" tIns="63832" rIns="127668" bIns="63832" numCol="1" anchor="t" anchorCtr="0" compatLnSpc="1">
            <a:prstTxWarp prst="textNoShape">
              <a:avLst/>
            </a:prstTxWarp>
          </a:bodyPr>
          <a:lstStyle>
            <a:lvl1pPr algn="r" defTabSz="1273175">
              <a:defRPr sz="2000"/>
            </a:lvl1pPr>
          </a:lstStyle>
          <a:p>
            <a:fld id="{A7EF642F-D63B-4382-B425-55D30E7192A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73175" rtl="0" fontAlgn="base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73175" rtl="0" fontAlgn="base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273175" rtl="0" fontAlgn="base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273175" rtl="0" fontAlgn="base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273175" rtl="0" fontAlgn="base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273175" rtl="0" fontAlgn="base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273175" rtl="0" fontAlgn="base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273175" rtl="0" fontAlgn="base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273175" rtl="0" fontAlgn="base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479425" indent="-479425" algn="l" defTabSz="1273175" rtl="0" fontAlgn="base">
        <a:spcBef>
          <a:spcPct val="20000"/>
        </a:spcBef>
        <a:spcAft>
          <a:spcPct val="0"/>
        </a:spcAft>
        <a:buChar char="•"/>
        <a:defRPr kumimoji="1" sz="4500">
          <a:solidFill>
            <a:schemeClr val="tx1"/>
          </a:solidFill>
          <a:latin typeface="+mn-lt"/>
          <a:ea typeface="+mn-ea"/>
          <a:cs typeface="+mn-cs"/>
        </a:defRPr>
      </a:lvl1pPr>
      <a:lvl2pPr marL="1041400" indent="-396875" algn="l" defTabSz="1273175" rtl="0" fontAlgn="base">
        <a:spcBef>
          <a:spcPct val="20000"/>
        </a:spcBef>
        <a:spcAft>
          <a:spcPct val="0"/>
        </a:spcAft>
        <a:buChar char="–"/>
        <a:defRPr kumimoji="1" sz="3800">
          <a:solidFill>
            <a:schemeClr val="tx1"/>
          </a:solidFill>
          <a:latin typeface="+mn-lt"/>
          <a:ea typeface="+mn-ea"/>
        </a:defRPr>
      </a:lvl2pPr>
      <a:lvl3pPr marL="1590675" indent="-317500" algn="l" defTabSz="1273175" rtl="0" fontAlgn="base">
        <a:spcBef>
          <a:spcPct val="20000"/>
        </a:spcBef>
        <a:spcAft>
          <a:spcPct val="0"/>
        </a:spcAft>
        <a:buChar char="•"/>
        <a:defRPr kumimoji="1" sz="3500">
          <a:solidFill>
            <a:schemeClr val="tx1"/>
          </a:solidFill>
          <a:latin typeface="+mn-lt"/>
          <a:ea typeface="+mn-ea"/>
        </a:defRPr>
      </a:lvl3pPr>
      <a:lvl4pPr marL="2236788" indent="-320675" algn="l" defTabSz="1273175" rtl="0" fontAlgn="base">
        <a:spcBef>
          <a:spcPct val="20000"/>
        </a:spcBef>
        <a:spcAft>
          <a:spcPct val="0"/>
        </a:spcAft>
        <a:buChar char="–"/>
        <a:defRPr kumimoji="1" sz="3100">
          <a:solidFill>
            <a:schemeClr val="tx1"/>
          </a:solidFill>
          <a:latin typeface="+mn-lt"/>
          <a:ea typeface="+mn-ea"/>
        </a:defRPr>
      </a:lvl4pPr>
      <a:lvl5pPr marL="2874963" indent="-325438" algn="l" defTabSz="1273175" rtl="0" fontAlgn="base">
        <a:spcBef>
          <a:spcPct val="20000"/>
        </a:spcBef>
        <a:spcAft>
          <a:spcPct val="0"/>
        </a:spcAft>
        <a:buChar char="»"/>
        <a:defRPr kumimoji="1" sz="3100">
          <a:solidFill>
            <a:schemeClr val="tx1"/>
          </a:solidFill>
          <a:latin typeface="+mn-lt"/>
          <a:ea typeface="+mn-ea"/>
        </a:defRPr>
      </a:lvl5pPr>
      <a:lvl6pPr marL="3332163" indent="-325438" algn="l" defTabSz="1273175" rtl="0" fontAlgn="base">
        <a:spcBef>
          <a:spcPct val="20000"/>
        </a:spcBef>
        <a:spcAft>
          <a:spcPct val="0"/>
        </a:spcAft>
        <a:buChar char="»"/>
        <a:defRPr kumimoji="1" sz="3100">
          <a:solidFill>
            <a:schemeClr val="tx1"/>
          </a:solidFill>
          <a:latin typeface="+mn-lt"/>
          <a:ea typeface="+mn-ea"/>
        </a:defRPr>
      </a:lvl6pPr>
      <a:lvl7pPr marL="3789363" indent="-325438" algn="l" defTabSz="1273175" rtl="0" fontAlgn="base">
        <a:spcBef>
          <a:spcPct val="20000"/>
        </a:spcBef>
        <a:spcAft>
          <a:spcPct val="0"/>
        </a:spcAft>
        <a:buChar char="»"/>
        <a:defRPr kumimoji="1" sz="3100">
          <a:solidFill>
            <a:schemeClr val="tx1"/>
          </a:solidFill>
          <a:latin typeface="+mn-lt"/>
          <a:ea typeface="+mn-ea"/>
        </a:defRPr>
      </a:lvl7pPr>
      <a:lvl8pPr marL="4246563" indent="-325438" algn="l" defTabSz="1273175" rtl="0" fontAlgn="base">
        <a:spcBef>
          <a:spcPct val="20000"/>
        </a:spcBef>
        <a:spcAft>
          <a:spcPct val="0"/>
        </a:spcAft>
        <a:buChar char="»"/>
        <a:defRPr kumimoji="1" sz="3100">
          <a:solidFill>
            <a:schemeClr val="tx1"/>
          </a:solidFill>
          <a:latin typeface="+mn-lt"/>
          <a:ea typeface="+mn-ea"/>
        </a:defRPr>
      </a:lvl8pPr>
      <a:lvl9pPr marL="4703763" indent="-325438" algn="l" defTabSz="1273175" rtl="0" fontAlgn="base">
        <a:spcBef>
          <a:spcPct val="20000"/>
        </a:spcBef>
        <a:spcAft>
          <a:spcPct val="0"/>
        </a:spcAft>
        <a:buChar char="»"/>
        <a:defRPr kumimoji="1" sz="3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3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3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0863</cp:lastModifiedBy>
  <cp:revision>13</cp:revision>
  <dcterms:created xsi:type="dcterms:W3CDTF">2011-04-13T05:25:09Z</dcterms:created>
  <dcterms:modified xsi:type="dcterms:W3CDTF">2011-06-21T10:31:54Z</dcterms:modified>
</cp:coreProperties>
</file>