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553200" cy="46085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266" y="-96"/>
      </p:cViewPr>
      <p:guideLst>
        <p:guide orient="horz" pos="1452"/>
        <p:guide pos="20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3050" y="365125"/>
            <a:ext cx="25971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8B6DA7-B10F-4225-B07A-C6539AFB990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83041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53DB02-5E8F-4F77-96D5-214D627CF017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92125" y="1431925"/>
            <a:ext cx="5568950" cy="9874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82663" y="2611438"/>
            <a:ext cx="4587875" cy="11779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40A2C-7CF9-41BE-A0C8-77EA8D4A59B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0B3AB-D5F4-418A-BF23-2435A681B9E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54563" y="185738"/>
            <a:ext cx="1476375" cy="393223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22263" y="185738"/>
            <a:ext cx="4279900" cy="393223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9433B7-BBE4-4150-8A5F-CC4D5FC4650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0F58A-E482-4667-972F-1C1DCBCF08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7525" y="2960688"/>
            <a:ext cx="5570538" cy="9159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7525" y="1952625"/>
            <a:ext cx="5570538" cy="10080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17904-8A14-4565-92E2-879C3F5731F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22263" y="1076325"/>
            <a:ext cx="2878137" cy="304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352800" y="1076325"/>
            <a:ext cx="2878138" cy="3041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7EFB4-758E-459D-BD6A-84123F4E6B1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7025" y="184150"/>
            <a:ext cx="5899150" cy="7683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27025" y="1031875"/>
            <a:ext cx="2895600" cy="4302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27025" y="1462088"/>
            <a:ext cx="2895600" cy="26543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328988" y="1031875"/>
            <a:ext cx="2897187" cy="4302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328988" y="1462088"/>
            <a:ext cx="2897187" cy="26543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D8E11-BA2B-42F9-B2B6-CDD23AA6B38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BD249-F99D-4DE0-AC7F-21722F5509C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2FB02-22C4-4E3E-B9B6-05D7C8683E9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7025" y="184150"/>
            <a:ext cx="2155825" cy="7794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62225" y="184150"/>
            <a:ext cx="3663950" cy="39322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27025" y="963613"/>
            <a:ext cx="2155825" cy="3152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1F529-3534-4AB7-991F-0764A75D7BA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4288" y="3225800"/>
            <a:ext cx="3932237" cy="38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284288" y="411163"/>
            <a:ext cx="3932237" cy="2765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284288" y="3606800"/>
            <a:ext cx="3932237" cy="5413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65AD0-A38C-422A-8B92-D2F8075385E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2263" y="185738"/>
            <a:ext cx="59086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725" tIns="31861" rIns="63725" bIns="318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2263" y="1076325"/>
            <a:ext cx="5908675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2263" y="4197350"/>
            <a:ext cx="1533525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>
            <a:lvl1pPr defTabSz="635000">
              <a:defRPr sz="10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41550" y="4197350"/>
            <a:ext cx="20701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>
            <a:lvl1pPr algn="ctr" defTabSz="635000">
              <a:defRPr sz="10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97413" y="4197350"/>
            <a:ext cx="1533525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>
            <a:lvl1pPr algn="r" defTabSz="635000">
              <a:defRPr sz="1000"/>
            </a:lvl1pPr>
          </a:lstStyle>
          <a:p>
            <a:fld id="{160E8719-63CF-4E7F-A106-8DA64F4EC68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38125" indent="-238125" algn="l" defTabSz="635000" rtl="0" fontAlgn="base">
        <a:spcBef>
          <a:spcPct val="20000"/>
        </a:spcBef>
        <a:spcAft>
          <a:spcPct val="0"/>
        </a:spcAft>
        <a:buChar char="•"/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198438" algn="l" defTabSz="635000" rtl="0" fontAlgn="base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793750" indent="-158750" algn="l" defTabSz="635000" rtl="0" fontAlgn="base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116013" indent="-160338" algn="l" defTabSz="635000" rtl="0" fontAlgn="base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4pPr>
      <a:lvl5pPr marL="14351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5pPr>
      <a:lvl6pPr marL="18923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6pPr>
      <a:lvl7pPr marL="23495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7pPr>
      <a:lvl8pPr marL="28067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8pPr>
      <a:lvl9pPr marL="32639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50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50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15</cp:revision>
  <dcterms:created xsi:type="dcterms:W3CDTF">2011-04-13T05:25:09Z</dcterms:created>
  <dcterms:modified xsi:type="dcterms:W3CDTF">2011-06-21T10:33:02Z</dcterms:modified>
</cp:coreProperties>
</file>