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608513" cy="65532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2148" y="-90"/>
      </p:cViewPr>
      <p:guideLst>
        <p:guide orient="horz" pos="2065"/>
        <p:guide pos="145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2075" cy="242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1781175" y="0"/>
            <a:ext cx="1362075" cy="242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CECE2-0AB8-40A2-86E2-128987A4A72F}" type="datetimeFigureOut">
              <a:rPr kumimoji="1" lang="ja-JP" altLang="en-US" smtClean="0"/>
              <a:t>2011/6/21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365125"/>
            <a:ext cx="1285875" cy="1827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14325" y="2312988"/>
            <a:ext cx="2514600" cy="2192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4625975"/>
            <a:ext cx="1362075" cy="242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1781175" y="4625975"/>
            <a:ext cx="1362075" cy="242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15FB63-9919-48C6-8090-E07C09D280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281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5FB63-9919-48C6-8090-E07C09D280C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46075" y="2035175"/>
            <a:ext cx="3916363" cy="1404938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90563" y="3713163"/>
            <a:ext cx="3227387" cy="167481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9BBD7D-DA06-4856-9F24-8D739B64262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6D395-254B-4658-A913-780F35EBFE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343275" y="263525"/>
            <a:ext cx="1038225" cy="559117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27013" y="263525"/>
            <a:ext cx="2963862" cy="559117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EA651-D6D4-4AE3-9173-432CD6D92D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E25079-3FE7-40F6-A626-B500B1C65A3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3538" y="4211638"/>
            <a:ext cx="3917950" cy="13001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63538" y="2778125"/>
            <a:ext cx="3917950" cy="14335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E3375-B4F7-4F6C-97EE-D7D71F9C56C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27013" y="1530350"/>
            <a:ext cx="200025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379663" y="1530350"/>
            <a:ext cx="2001837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0E9EA6-90C0-45FE-B745-8B8BF243CB7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0188" y="261938"/>
            <a:ext cx="4148137" cy="10922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30188" y="1466850"/>
            <a:ext cx="2036762" cy="6111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30188" y="2078038"/>
            <a:ext cx="2036762" cy="377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341563" y="1466850"/>
            <a:ext cx="2036762" cy="6111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341563" y="2078038"/>
            <a:ext cx="2036762" cy="377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9ECB84-E3CD-40AB-A2B7-9CD61319CD0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152758-3848-4BE7-978B-194258E59FA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0C4E3-D809-446E-A6D9-A4DC3643848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0188" y="260350"/>
            <a:ext cx="1516062" cy="11112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801813" y="260350"/>
            <a:ext cx="2576512" cy="55927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0188" y="1371600"/>
            <a:ext cx="1516062" cy="44815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F7E1C-B0BA-4C39-93D9-3A6B32D160F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3288" y="4587875"/>
            <a:ext cx="2765425" cy="5413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903288" y="585788"/>
            <a:ext cx="2765425" cy="39322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03288" y="5129213"/>
            <a:ext cx="2765425" cy="768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E5F60-0757-4AF9-A3D5-207350F5D36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7013" y="263525"/>
            <a:ext cx="4154487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3725" tIns="31861" rIns="63725" bIns="318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7013" y="1530350"/>
            <a:ext cx="4154487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3725" tIns="31861" rIns="63725" bIns="318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7013" y="5969000"/>
            <a:ext cx="1077912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3725" tIns="31861" rIns="63725" bIns="31861" numCol="1" anchor="t" anchorCtr="0" compatLnSpc="1">
            <a:prstTxWarp prst="textNoShape">
              <a:avLst/>
            </a:prstTxWarp>
          </a:bodyPr>
          <a:lstStyle>
            <a:lvl1pPr defTabSz="635000">
              <a:defRPr sz="10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76388" y="5969000"/>
            <a:ext cx="1455737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3725" tIns="31861" rIns="63725" bIns="31861" numCol="1" anchor="t" anchorCtr="0" compatLnSpc="1">
            <a:prstTxWarp prst="textNoShape">
              <a:avLst/>
            </a:prstTxWarp>
          </a:bodyPr>
          <a:lstStyle>
            <a:lvl1pPr algn="ctr" defTabSz="635000">
              <a:defRPr sz="10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03588" y="5969000"/>
            <a:ext cx="1077912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3725" tIns="31861" rIns="63725" bIns="31861" numCol="1" anchor="t" anchorCtr="0" compatLnSpc="1">
            <a:prstTxWarp prst="textNoShape">
              <a:avLst/>
            </a:prstTxWarp>
          </a:bodyPr>
          <a:lstStyle>
            <a:lvl1pPr algn="r" defTabSz="635000">
              <a:defRPr sz="1000"/>
            </a:lvl1pPr>
          </a:lstStyle>
          <a:p>
            <a:fld id="{E648EA29-CA3F-49BB-95EB-84A71702AB7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35000" rtl="0" fontAlgn="base">
        <a:spcBef>
          <a:spcPct val="0"/>
        </a:spcBef>
        <a:spcAft>
          <a:spcPct val="0"/>
        </a:spcAft>
        <a:defRPr kumimoji="1" sz="3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38125" indent="-238125" algn="l" defTabSz="635000" rtl="0" fontAlgn="base">
        <a:spcBef>
          <a:spcPct val="20000"/>
        </a:spcBef>
        <a:spcAft>
          <a:spcPct val="0"/>
        </a:spcAft>
        <a:buChar char="•"/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198438" algn="l" defTabSz="635000" rtl="0" fontAlgn="base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793750" indent="-158750" algn="l" defTabSz="635000" rtl="0" fontAlgn="base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3pPr>
      <a:lvl4pPr marL="1116013" indent="-160338" algn="l" defTabSz="635000" rtl="0" fontAlgn="base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4pPr>
      <a:lvl5pPr marL="1435100" indent="-163513" algn="l" defTabSz="635000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5pPr>
      <a:lvl6pPr marL="1892300" indent="-163513" algn="l" defTabSz="635000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6pPr>
      <a:lvl7pPr marL="2349500" indent="-163513" algn="l" defTabSz="635000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7pPr>
      <a:lvl8pPr marL="2806700" indent="-163513" algn="l" defTabSz="635000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8pPr>
      <a:lvl9pPr marL="3263900" indent="-163513" algn="l" defTabSz="635000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50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50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14</cp:revision>
  <dcterms:created xsi:type="dcterms:W3CDTF">2011-04-13T05:25:09Z</dcterms:created>
  <dcterms:modified xsi:type="dcterms:W3CDTF">2011-06-21T10:33:12Z</dcterms:modified>
</cp:coreProperties>
</file>