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1175" cy="84613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3" d="100"/>
          <a:sy n="43" d="100"/>
        </p:scale>
        <p:origin x="-2388" y="-96"/>
      </p:cViewPr>
      <p:guideLst>
        <p:guide orient="horz" pos="2668"/>
        <p:guide pos="13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365125"/>
            <a:ext cx="933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A21968-C9BC-4C49-B941-523D365504A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75524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E380CF-7C74-4ADA-BCDE-9A7FD5402A2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850" y="2628900"/>
            <a:ext cx="3673475" cy="18129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7700" y="4794250"/>
            <a:ext cx="3025775" cy="21621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A62670-7AF0-4B95-9C74-6F1BE85BDA1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7DD54-F8AD-4E09-BF04-1174C232836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33725" y="344488"/>
            <a:ext cx="973138" cy="7213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14313" y="344488"/>
            <a:ext cx="2767012" cy="7213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D2135-3E51-4DDE-8413-471BCB01F5F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E6C33-5BB9-4CE1-B041-C556E4128B2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313" y="5437188"/>
            <a:ext cx="3673475" cy="16811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1313" y="3586163"/>
            <a:ext cx="3673475" cy="1851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6ECA49-E892-46B5-990A-C93859C43D9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14313" y="1974850"/>
            <a:ext cx="1870075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236788" y="1974850"/>
            <a:ext cx="1870075" cy="558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BD0AC3-C4F8-4283-B18F-225946B982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900" y="338138"/>
            <a:ext cx="3889375" cy="141128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5900" y="1893888"/>
            <a:ext cx="1909763" cy="7889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15900" y="2682875"/>
            <a:ext cx="1909763" cy="4875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195513" y="1893888"/>
            <a:ext cx="1909762" cy="7889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195513" y="2682875"/>
            <a:ext cx="1909762" cy="48752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B67CD-BFD7-4C8F-988C-9E274B784E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FEABBF-034C-4E07-BE8E-E8D3F4BB4DA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678FE-E555-4D48-BC0B-3937897EBB7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5900" y="336550"/>
            <a:ext cx="1422400" cy="14335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89100" y="336550"/>
            <a:ext cx="2416175" cy="7221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15900" y="1770063"/>
            <a:ext cx="1422400" cy="5788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4F34EA-7A30-4E75-8A5C-BB96FCDEFEC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7725" y="5922963"/>
            <a:ext cx="2592388" cy="698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847725" y="755650"/>
            <a:ext cx="2592388" cy="50768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847725" y="6621463"/>
            <a:ext cx="2592388" cy="993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F7BFC0-7038-4375-A4FB-462C5546E08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4313" y="344488"/>
            <a:ext cx="389255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4313" y="1974850"/>
            <a:ext cx="3892550" cy="558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4313" y="7708900"/>
            <a:ext cx="1008062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81138" y="7708900"/>
            <a:ext cx="13589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ctr"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98800" y="7708900"/>
            <a:ext cx="1008063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r" defTabSz="498475">
              <a:defRPr sz="700"/>
            </a:lvl1pPr>
          </a:lstStyle>
          <a:p>
            <a:fld id="{25558FEC-CE57-46C9-83A9-8C71E61484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85738" indent="-185738" algn="l" defTabSz="498475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07988" indent="-155575" algn="l" defTabSz="498475" rtl="0" fontAlgn="base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22300" indent="-123825" algn="l" defTabSz="498475" rtl="0" fontAlgn="base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876300" indent="-128588" algn="l" defTabSz="498475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255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5827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399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4971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29543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25</cp:revision>
  <dcterms:created xsi:type="dcterms:W3CDTF">2011-04-13T05:25:09Z</dcterms:created>
  <dcterms:modified xsi:type="dcterms:W3CDTF">2011-06-21T10:39:33Z</dcterms:modified>
</cp:coreProperties>
</file>