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8461375" cy="4321175"/>
  <p:notesSz cx="3143250" cy="48704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630" y="-84"/>
      </p:cViewPr>
      <p:guideLst>
        <p:guide orient="horz" pos="1363"/>
        <p:guide pos="2673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004" cy="36004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1781175" y="0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ja-JP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-215900" y="365125"/>
            <a:ext cx="3575050" cy="18272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314325" y="2312988"/>
            <a:ext cx="2514600" cy="219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ja-JP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1781175" y="4625975"/>
            <a:ext cx="1362075" cy="242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03EEE1D-B8BD-4D84-9FC6-E66808717933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6554915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ＭＳ Ｐ明朝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166689-8483-49A7-A78B-7406ED3D32D4}" type="slidenum">
              <a:rPr lang="en-US" altLang="ja-JP"/>
              <a:pPr/>
              <a:t>1</a:t>
            </a:fld>
            <a:endParaRPr lang="en-US" altLang="ja-JP"/>
          </a:p>
        </p:txBody>
      </p:sp>
      <p:sp>
        <p:nvSpPr>
          <p:cNvPr id="40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ja-JP" altLang="ja-JP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35000" y="1343025"/>
            <a:ext cx="7191375" cy="925513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70000" y="2447925"/>
            <a:ext cx="5922963" cy="11049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27D3B4-40EF-4F0B-925E-BD3CD3D94C4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4C903-DB99-4C6F-B101-73AB2239DB4F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137275" y="176213"/>
            <a:ext cx="1905000" cy="3683000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19100" y="176213"/>
            <a:ext cx="5565775" cy="3683000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8B87F9-228D-4204-968A-EF1CE163AC6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C254A7-B480-4498-A324-AB69B2EC6CF0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68338" y="2776538"/>
            <a:ext cx="7192962" cy="85883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668338" y="1831975"/>
            <a:ext cx="7192962" cy="944563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67D63BC-8E38-4A77-963A-C02B1303C543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19100" y="1008063"/>
            <a:ext cx="3735388" cy="2851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306888" y="1008063"/>
            <a:ext cx="3735387" cy="28511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AD48E2-FF70-4A1E-B94C-16A9C277441B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173038"/>
            <a:ext cx="7615237" cy="72072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23863" y="966788"/>
            <a:ext cx="3738562" cy="403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23863" y="1370013"/>
            <a:ext cx="3738562" cy="24907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298950" y="966788"/>
            <a:ext cx="3740150" cy="4032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298950" y="1370013"/>
            <a:ext cx="3740150" cy="249078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1B4E50-90D7-404C-8247-80B7DBA25878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4794604-2E19-4A13-BE83-A24C10BFFBF4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8C94C07-395E-422B-BD7B-9CD9C5FB83AC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23863" y="171450"/>
            <a:ext cx="2782887" cy="7334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308350" y="171450"/>
            <a:ext cx="4730750" cy="36893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23863" y="904875"/>
            <a:ext cx="2782887" cy="29559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124008-4F78-4F92-BB94-0F0C7A0F4CAE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658938" y="3024188"/>
            <a:ext cx="5076825" cy="35718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658938" y="385763"/>
            <a:ext cx="5076825" cy="2592387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658938" y="3381375"/>
            <a:ext cx="5076825" cy="508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F79834-2735-4896-829E-8DBFF6540516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19100" y="176213"/>
            <a:ext cx="7623175" cy="71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19100" y="1008063"/>
            <a:ext cx="7623175" cy="285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19100" y="3937000"/>
            <a:ext cx="197485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t" anchorCtr="0" compatLnSpc="1">
            <a:prstTxWarp prst="textNoShape">
              <a:avLst/>
            </a:prstTxWarp>
          </a:bodyPr>
          <a:lstStyle>
            <a:lvl1pPr defTabSz="498475">
              <a:defRPr sz="7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00363" y="3937000"/>
            <a:ext cx="266065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t" anchorCtr="0" compatLnSpc="1">
            <a:prstTxWarp prst="textNoShape">
              <a:avLst/>
            </a:prstTxWarp>
          </a:bodyPr>
          <a:lstStyle>
            <a:lvl1pPr algn="ctr" defTabSz="498475">
              <a:defRPr sz="7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067425" y="3937000"/>
            <a:ext cx="1974850" cy="30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49948" tIns="24974" rIns="49948" bIns="24974" numCol="1" anchor="t" anchorCtr="0" compatLnSpc="1">
            <a:prstTxWarp prst="textNoShape">
              <a:avLst/>
            </a:prstTxWarp>
          </a:bodyPr>
          <a:lstStyle>
            <a:lvl1pPr algn="r" defTabSz="498475">
              <a:defRPr sz="700"/>
            </a:lvl1pPr>
          </a:lstStyle>
          <a:p>
            <a:fld id="{9981BF5D-DD51-416D-A718-C9FBD08F5A02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+mj-lt"/>
          <a:ea typeface="+mj-ea"/>
          <a:cs typeface="+mj-cs"/>
        </a:defRPr>
      </a:lvl1pPr>
      <a:lvl2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2pPr>
      <a:lvl3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3pPr>
      <a:lvl4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4pPr>
      <a:lvl5pPr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6pPr>
      <a:lvl7pPr marL="9144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7pPr>
      <a:lvl8pPr marL="13716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8pPr>
      <a:lvl9pPr marL="1828800" algn="ctr" defTabSz="498475" rtl="0" fontAlgn="base">
        <a:spcBef>
          <a:spcPct val="0"/>
        </a:spcBef>
        <a:spcAft>
          <a:spcPct val="0"/>
        </a:spcAft>
        <a:defRPr kumimoji="1" sz="2500">
          <a:solidFill>
            <a:schemeClr val="tx2"/>
          </a:solidFill>
          <a:latin typeface="Arial" charset="0"/>
          <a:ea typeface="ＭＳ Ｐゴシック" charset="-128"/>
        </a:defRPr>
      </a:lvl9pPr>
    </p:titleStyle>
    <p:bodyStyle>
      <a:lvl1pPr marL="185738" indent="-185738" algn="l" defTabSz="498475" rtl="0" fontAlgn="base">
        <a:spcBef>
          <a:spcPct val="20000"/>
        </a:spcBef>
        <a:spcAft>
          <a:spcPct val="0"/>
        </a:spcAft>
        <a:buChar char="•"/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07988" indent="-155575" algn="l" defTabSz="498475" rtl="0" fontAlgn="base">
        <a:spcBef>
          <a:spcPct val="20000"/>
        </a:spcBef>
        <a:spcAft>
          <a:spcPct val="0"/>
        </a:spcAft>
        <a:buChar char="–"/>
        <a:defRPr kumimoji="1" sz="1500">
          <a:solidFill>
            <a:schemeClr val="tx1"/>
          </a:solidFill>
          <a:latin typeface="+mn-lt"/>
          <a:ea typeface="+mn-ea"/>
        </a:defRPr>
      </a:lvl2pPr>
      <a:lvl3pPr marL="622300" indent="-123825" algn="l" defTabSz="498475" rtl="0" fontAlgn="base">
        <a:spcBef>
          <a:spcPct val="20000"/>
        </a:spcBef>
        <a:spcAft>
          <a:spcPct val="0"/>
        </a:spcAft>
        <a:buChar char="•"/>
        <a:defRPr kumimoji="1" sz="1500">
          <a:solidFill>
            <a:schemeClr val="tx1"/>
          </a:solidFill>
          <a:latin typeface="+mn-lt"/>
          <a:ea typeface="+mn-ea"/>
        </a:defRPr>
      </a:lvl3pPr>
      <a:lvl4pPr marL="876300" indent="-128588" algn="l" defTabSz="498475" rtl="0" fontAlgn="base">
        <a:spcBef>
          <a:spcPct val="20000"/>
        </a:spcBef>
        <a:spcAft>
          <a:spcPct val="0"/>
        </a:spcAft>
        <a:buChar char="–"/>
        <a:defRPr kumimoji="1" sz="1300">
          <a:solidFill>
            <a:schemeClr val="tx1"/>
          </a:solidFill>
          <a:latin typeface="+mn-lt"/>
          <a:ea typeface="+mn-ea"/>
        </a:defRPr>
      </a:lvl4pPr>
      <a:lvl5pPr marL="11255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5pPr>
      <a:lvl6pPr marL="15827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6pPr>
      <a:lvl7pPr marL="20399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7pPr>
      <a:lvl8pPr marL="24971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8pPr>
      <a:lvl9pPr marL="2954338" indent="-128588" algn="l" defTabSz="498475" rtl="0" fontAlgn="base">
        <a:spcBef>
          <a:spcPct val="20000"/>
        </a:spcBef>
        <a:spcAft>
          <a:spcPct val="0"/>
        </a:spcAft>
        <a:buChar char="»"/>
        <a:defRPr kumimoji="1" sz="13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984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98475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テーマ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1</Words>
  <Application>Microsoft Office PowerPoint</Application>
  <PresentationFormat>ユーザー設定</PresentationFormat>
  <Paragraphs>1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標準デザイン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G0321</dc:creator>
  <cp:lastModifiedBy>0863</cp:lastModifiedBy>
  <cp:revision>26</cp:revision>
  <dcterms:created xsi:type="dcterms:W3CDTF">2011-04-13T05:25:09Z</dcterms:created>
  <dcterms:modified xsi:type="dcterms:W3CDTF">2011-06-21T10:39:23Z</dcterms:modified>
</cp:coreProperties>
</file>