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219700" cy="18002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8" userDrawn="1">
          <p15:clr>
            <a:srgbClr val="A4A3A4"/>
          </p15:clr>
        </p15:guide>
        <p15:guide id="2" pos="16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80" d="100"/>
          <a:sy n="180" d="100"/>
        </p:scale>
        <p:origin x="156" y="684"/>
      </p:cViewPr>
      <p:guideLst>
        <p:guide orient="horz" pos="568"/>
        <p:guide pos="16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076325" y="365125"/>
            <a:ext cx="52959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076325" y="365125"/>
            <a:ext cx="529590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1995" y="558803"/>
            <a:ext cx="4435712" cy="385762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2402" y="1020764"/>
            <a:ext cx="3654899" cy="458787"/>
          </a:xfrm>
        </p:spPr>
        <p:txBody>
          <a:bodyPr/>
          <a:lstStyle>
            <a:lvl1pPr marL="0" indent="0" algn="ctr">
              <a:buNone/>
              <a:defRPr/>
            </a:lvl1pPr>
            <a:lvl2pPr marL="7884" indent="0" algn="ctr">
              <a:buNone/>
              <a:defRPr/>
            </a:lvl2pPr>
            <a:lvl3pPr marL="15768" indent="0" algn="ctr">
              <a:buNone/>
              <a:defRPr/>
            </a:lvl3pPr>
            <a:lvl4pPr marL="23653" indent="0" algn="ctr">
              <a:buNone/>
              <a:defRPr/>
            </a:lvl4pPr>
            <a:lvl5pPr marL="31537" indent="0" algn="ctr">
              <a:buNone/>
              <a:defRPr/>
            </a:lvl5pPr>
            <a:lvl6pPr marL="39421" indent="0" algn="ctr">
              <a:buNone/>
              <a:defRPr/>
            </a:lvl6pPr>
            <a:lvl7pPr marL="47305" indent="0" algn="ctr">
              <a:buNone/>
              <a:defRPr/>
            </a:lvl7pPr>
            <a:lvl8pPr marL="55190" indent="0" algn="ctr">
              <a:buNone/>
              <a:defRPr/>
            </a:lvl8pPr>
            <a:lvl9pPr marL="6307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86626" y="73027"/>
            <a:ext cx="1175982" cy="153511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098" y="73027"/>
            <a:ext cx="3377173" cy="153511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2627" y="1157288"/>
            <a:ext cx="4435715" cy="357187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2627" y="763589"/>
            <a:ext cx="4435715" cy="393700"/>
          </a:xfrm>
        </p:spPr>
        <p:txBody>
          <a:bodyPr anchor="b"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099" y="420689"/>
            <a:ext cx="2275783" cy="11874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85239" y="420689"/>
            <a:ext cx="2277369" cy="11874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0272" y="71440"/>
            <a:ext cx="4699158" cy="30003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0275" y="403227"/>
            <a:ext cx="2307524" cy="168275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884" indent="0">
              <a:buNone/>
              <a:defRPr sz="100" b="1"/>
            </a:lvl2pPr>
            <a:lvl3pPr marL="15768" indent="0">
              <a:buNone/>
              <a:defRPr sz="100" b="1"/>
            </a:lvl3pPr>
            <a:lvl4pPr marL="23653" indent="0">
              <a:buNone/>
              <a:defRPr sz="100" b="1"/>
            </a:lvl4pPr>
            <a:lvl5pPr marL="31537" indent="0">
              <a:buNone/>
              <a:defRPr sz="100" b="1"/>
            </a:lvl5pPr>
            <a:lvl6pPr marL="39421" indent="0">
              <a:buNone/>
              <a:defRPr sz="100" b="1"/>
            </a:lvl6pPr>
            <a:lvl7pPr marL="47305" indent="0">
              <a:buNone/>
              <a:defRPr sz="100" b="1"/>
            </a:lvl7pPr>
            <a:lvl8pPr marL="55190" indent="0">
              <a:buNone/>
              <a:defRPr sz="100" b="1"/>
            </a:lvl8pPr>
            <a:lvl9pPr marL="63074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0275" y="571501"/>
            <a:ext cx="2307524" cy="103663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651910" y="403227"/>
            <a:ext cx="2307524" cy="168275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884" indent="0">
              <a:buNone/>
              <a:defRPr sz="100" b="1"/>
            </a:lvl2pPr>
            <a:lvl3pPr marL="15768" indent="0">
              <a:buNone/>
              <a:defRPr sz="100" b="1"/>
            </a:lvl3pPr>
            <a:lvl4pPr marL="23653" indent="0">
              <a:buNone/>
              <a:defRPr sz="100" b="1"/>
            </a:lvl4pPr>
            <a:lvl5pPr marL="31537" indent="0">
              <a:buNone/>
              <a:defRPr sz="100" b="1"/>
            </a:lvl5pPr>
            <a:lvl6pPr marL="39421" indent="0">
              <a:buNone/>
              <a:defRPr sz="100" b="1"/>
            </a:lvl6pPr>
            <a:lvl7pPr marL="47305" indent="0">
              <a:buNone/>
              <a:defRPr sz="100" b="1"/>
            </a:lvl7pPr>
            <a:lvl8pPr marL="55190" indent="0">
              <a:buNone/>
              <a:defRPr sz="100" b="1"/>
            </a:lvl8pPr>
            <a:lvl9pPr marL="63074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651910" y="571501"/>
            <a:ext cx="2307524" cy="103663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0272" y="71439"/>
            <a:ext cx="1718740" cy="304800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40903" y="71439"/>
            <a:ext cx="2918526" cy="153669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0272" y="376238"/>
            <a:ext cx="1718740" cy="1231900"/>
          </a:xfrm>
        </p:spPr>
        <p:txBody>
          <a:bodyPr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3626" y="1260477"/>
            <a:ext cx="3131185" cy="14922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23626" y="160340"/>
            <a:ext cx="3131185" cy="1081088"/>
          </a:xfrm>
        </p:spPr>
        <p:txBody>
          <a:bodyPr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23626" y="1409702"/>
            <a:ext cx="3131185" cy="211137"/>
          </a:xfrm>
        </p:spPr>
        <p:txBody>
          <a:bodyPr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7100" y="73025"/>
            <a:ext cx="470550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7100" y="420689"/>
            <a:ext cx="4705508" cy="118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7099" y="1639889"/>
            <a:ext cx="1220416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5475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85397" y="1639889"/>
            <a:ext cx="1648909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5475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42188" y="1639889"/>
            <a:ext cx="1220416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5475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7884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5768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23653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31537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053" indent="-2053" algn="l" defTabSz="547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4490" indent="-1725" algn="l" defTabSz="547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6844" indent="-1369" algn="l" defTabSz="547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9636" indent="-1396" algn="l" defTabSz="547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2374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0258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28142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36027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43911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7884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68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53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37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21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05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55190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63074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30FA81B8-4A35-4C87-96C2-A08D7D17AE0F}"/>
              </a:ext>
            </a:extLst>
          </p:cNvPr>
          <p:cNvCxnSpPr/>
          <p:nvPr/>
        </p:nvCxnSpPr>
        <p:spPr bwMode="auto">
          <a:xfrm>
            <a:off x="3600000" y="0"/>
            <a:ext cx="0" cy="18002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27</cp:revision>
  <dcterms:created xsi:type="dcterms:W3CDTF">2011-04-13T05:25:09Z</dcterms:created>
  <dcterms:modified xsi:type="dcterms:W3CDTF">2018-01-25T05:44:16Z</dcterms:modified>
</cp:coreProperties>
</file>