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00225" cy="5219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8" userDrawn="1">
          <p15:clr>
            <a:srgbClr val="A4A3A4"/>
          </p15:clr>
        </p15:guide>
        <p15:guide id="2" pos="5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2550" y="90"/>
      </p:cViewPr>
      <p:guideLst>
        <p:guide orient="horz" pos="1648"/>
        <p:guide pos="5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365125"/>
            <a:ext cx="6286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365125"/>
            <a:ext cx="6286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5195" y="1620232"/>
            <a:ext cx="1529835" cy="111850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9843" y="2959674"/>
            <a:ext cx="1260540" cy="1330240"/>
          </a:xfrm>
        </p:spPr>
        <p:txBody>
          <a:bodyPr/>
          <a:lstStyle>
            <a:lvl1pPr marL="0" indent="0" algn="ctr">
              <a:buNone/>
              <a:defRPr/>
            </a:lvl1pPr>
            <a:lvl2pPr marL="22860" indent="0" algn="ctr">
              <a:buNone/>
              <a:defRPr/>
            </a:lvl2pPr>
            <a:lvl3pPr marL="45719" indent="0" algn="ctr">
              <a:buNone/>
              <a:defRPr/>
            </a:lvl3pPr>
            <a:lvl4pPr marL="68579" indent="0" algn="ctr">
              <a:buNone/>
              <a:defRPr/>
            </a:lvl4pPr>
            <a:lvl5pPr marL="91437" indent="0" algn="ctr">
              <a:buNone/>
              <a:defRPr/>
            </a:lvl5pPr>
            <a:lvl6pPr marL="114297" indent="0" algn="ctr">
              <a:buNone/>
              <a:defRPr/>
            </a:lvl6pPr>
            <a:lvl7pPr marL="137157" indent="0" algn="ctr">
              <a:buNone/>
              <a:defRPr/>
            </a:lvl7pPr>
            <a:lvl8pPr marL="160016" indent="0" algn="ctr">
              <a:buNone/>
              <a:defRPr/>
            </a:lvl8pPr>
            <a:lvl9pPr marL="182876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971" y="211738"/>
            <a:ext cx="405585" cy="445101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8670" y="211738"/>
            <a:ext cx="1164755" cy="445101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311" y="3355523"/>
            <a:ext cx="1529836" cy="1035653"/>
          </a:xfrm>
        </p:spPr>
        <p:txBody>
          <a:bodyPr anchor="t"/>
          <a:lstStyle>
            <a:lvl1pPr algn="l">
              <a:defRPr sz="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311" y="2214005"/>
            <a:ext cx="1529836" cy="1141522"/>
          </a:xfrm>
        </p:spPr>
        <p:txBody>
          <a:bodyPr anchor="b"/>
          <a:lstStyle>
            <a:lvl1pPr marL="0" indent="0">
              <a:buNone/>
              <a:defRPr sz="100"/>
            </a:lvl1pPr>
            <a:lvl2pPr marL="22860" indent="0">
              <a:buNone/>
              <a:defRPr sz="100"/>
            </a:lvl2pPr>
            <a:lvl3pPr marL="45719" indent="0">
              <a:buNone/>
              <a:defRPr sz="100"/>
            </a:lvl3pPr>
            <a:lvl4pPr marL="68579" indent="0">
              <a:buNone/>
              <a:defRPr sz="100"/>
            </a:lvl4pPr>
            <a:lvl5pPr marL="91437" indent="0">
              <a:buNone/>
              <a:defRPr sz="100"/>
            </a:lvl5pPr>
            <a:lvl6pPr marL="114297" indent="0">
              <a:buNone/>
              <a:defRPr sz="100"/>
            </a:lvl6pPr>
            <a:lvl7pPr marL="137157" indent="0">
              <a:buNone/>
              <a:defRPr sz="100"/>
            </a:lvl7pPr>
            <a:lvl8pPr marL="160016" indent="0">
              <a:buNone/>
              <a:defRPr sz="100"/>
            </a:lvl8pPr>
            <a:lvl9pPr marL="182876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8671" y="1219775"/>
            <a:ext cx="784896" cy="3442975"/>
          </a:xfrm>
        </p:spPr>
        <p:txBody>
          <a:bodyPr/>
          <a:lstStyle>
            <a:lvl1pPr>
              <a:defRPr sz="140"/>
            </a:lvl1pPr>
            <a:lvl2pPr>
              <a:defRPr sz="12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26113" y="1219775"/>
            <a:ext cx="785443" cy="3442975"/>
          </a:xfrm>
        </p:spPr>
        <p:txBody>
          <a:bodyPr/>
          <a:lstStyle>
            <a:lvl1pPr>
              <a:defRPr sz="140"/>
            </a:lvl1pPr>
            <a:lvl2pPr>
              <a:defRPr sz="12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765" y="207137"/>
            <a:ext cx="1620695" cy="86994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9766" y="1169145"/>
            <a:ext cx="795843" cy="487908"/>
          </a:xfrm>
        </p:spPr>
        <p:txBody>
          <a:bodyPr anchor="b"/>
          <a:lstStyle>
            <a:lvl1pPr marL="0" indent="0">
              <a:buNone/>
              <a:defRPr sz="120" b="1"/>
            </a:lvl1pPr>
            <a:lvl2pPr marL="22860" indent="0">
              <a:buNone/>
              <a:defRPr sz="100" b="1"/>
            </a:lvl2pPr>
            <a:lvl3pPr marL="45719" indent="0">
              <a:buNone/>
              <a:defRPr sz="100" b="1"/>
            </a:lvl3pPr>
            <a:lvl4pPr marL="68579" indent="0">
              <a:buNone/>
              <a:defRPr sz="100" b="1"/>
            </a:lvl4pPr>
            <a:lvl5pPr marL="91437" indent="0">
              <a:buNone/>
              <a:defRPr sz="100" b="1"/>
            </a:lvl5pPr>
            <a:lvl6pPr marL="114297" indent="0">
              <a:buNone/>
              <a:defRPr sz="100" b="1"/>
            </a:lvl6pPr>
            <a:lvl7pPr marL="137157" indent="0">
              <a:buNone/>
              <a:defRPr sz="100" b="1"/>
            </a:lvl7pPr>
            <a:lvl8pPr marL="160016" indent="0">
              <a:buNone/>
              <a:defRPr sz="100" b="1"/>
            </a:lvl8pPr>
            <a:lvl9pPr marL="182876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9766" y="1657050"/>
            <a:ext cx="795843" cy="3005700"/>
          </a:xfrm>
        </p:spPr>
        <p:txBody>
          <a:bodyPr/>
          <a:lstStyle>
            <a:lvl1pPr>
              <a:defRPr sz="12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618" y="1169145"/>
            <a:ext cx="795843" cy="487908"/>
          </a:xfrm>
        </p:spPr>
        <p:txBody>
          <a:bodyPr anchor="b"/>
          <a:lstStyle>
            <a:lvl1pPr marL="0" indent="0">
              <a:buNone/>
              <a:defRPr sz="120" b="1"/>
            </a:lvl1pPr>
            <a:lvl2pPr marL="22860" indent="0">
              <a:buNone/>
              <a:defRPr sz="100" b="1"/>
            </a:lvl2pPr>
            <a:lvl3pPr marL="45719" indent="0">
              <a:buNone/>
              <a:defRPr sz="100" b="1"/>
            </a:lvl3pPr>
            <a:lvl4pPr marL="68579" indent="0">
              <a:buNone/>
              <a:defRPr sz="100" b="1"/>
            </a:lvl4pPr>
            <a:lvl5pPr marL="91437" indent="0">
              <a:buNone/>
              <a:defRPr sz="100" b="1"/>
            </a:lvl5pPr>
            <a:lvl6pPr marL="114297" indent="0">
              <a:buNone/>
              <a:defRPr sz="100" b="1"/>
            </a:lvl6pPr>
            <a:lvl7pPr marL="137157" indent="0">
              <a:buNone/>
              <a:defRPr sz="100" b="1"/>
            </a:lvl7pPr>
            <a:lvl8pPr marL="160016" indent="0">
              <a:buNone/>
              <a:defRPr sz="100" b="1"/>
            </a:lvl8pPr>
            <a:lvl9pPr marL="182876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618" y="1657050"/>
            <a:ext cx="795843" cy="3005700"/>
          </a:xfrm>
        </p:spPr>
        <p:txBody>
          <a:bodyPr/>
          <a:lstStyle>
            <a:lvl1pPr>
              <a:defRPr sz="12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765" y="207135"/>
            <a:ext cx="592777" cy="88376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88" y="207135"/>
            <a:ext cx="1006572" cy="4455615"/>
          </a:xfrm>
        </p:spPr>
        <p:txBody>
          <a:bodyPr/>
          <a:lstStyle>
            <a:lvl1pPr>
              <a:defRPr sz="160"/>
            </a:lvl1pPr>
            <a:lvl2pPr>
              <a:defRPr sz="140"/>
            </a:lvl2pPr>
            <a:lvl3pPr>
              <a:defRPr sz="12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9765" y="1090891"/>
            <a:ext cx="592777" cy="3571858"/>
          </a:xfrm>
        </p:spPr>
        <p:txBody>
          <a:bodyPr/>
          <a:lstStyle>
            <a:lvl1pPr marL="0" indent="0">
              <a:buNone/>
              <a:defRPr sz="100"/>
            </a:lvl1pPr>
            <a:lvl2pPr marL="22860" indent="0">
              <a:buNone/>
              <a:defRPr sz="100"/>
            </a:lvl2pPr>
            <a:lvl3pPr marL="45719" indent="0">
              <a:buNone/>
              <a:defRPr sz="100"/>
            </a:lvl3pPr>
            <a:lvl4pPr marL="68579" indent="0">
              <a:buNone/>
              <a:defRPr sz="100"/>
            </a:lvl4pPr>
            <a:lvl5pPr marL="91437" indent="0">
              <a:buNone/>
              <a:defRPr sz="100"/>
            </a:lvl5pPr>
            <a:lvl6pPr marL="114297" indent="0">
              <a:buNone/>
              <a:defRPr sz="100"/>
            </a:lvl6pPr>
            <a:lvl7pPr marL="137157" indent="0">
              <a:buNone/>
              <a:defRPr sz="100"/>
            </a:lvl7pPr>
            <a:lvl8pPr marL="160016" indent="0">
              <a:buNone/>
              <a:defRPr sz="100"/>
            </a:lvl8pPr>
            <a:lvl9pPr marL="182876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3039" y="3654716"/>
            <a:ext cx="1079916" cy="432674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3039" y="464902"/>
            <a:ext cx="1079916" cy="3134582"/>
          </a:xfrm>
        </p:spPr>
        <p:txBody>
          <a:bodyPr/>
          <a:lstStyle>
            <a:lvl1pPr marL="0" indent="0">
              <a:buNone/>
              <a:defRPr sz="160"/>
            </a:lvl1pPr>
            <a:lvl2pPr marL="22860" indent="0">
              <a:buNone/>
              <a:defRPr sz="140"/>
            </a:lvl2pPr>
            <a:lvl3pPr marL="45719" indent="0">
              <a:buNone/>
              <a:defRPr sz="120"/>
            </a:lvl3pPr>
            <a:lvl4pPr marL="68579" indent="0">
              <a:buNone/>
              <a:defRPr sz="100"/>
            </a:lvl4pPr>
            <a:lvl5pPr marL="91437" indent="0">
              <a:buNone/>
              <a:defRPr sz="100"/>
            </a:lvl5pPr>
            <a:lvl6pPr marL="114297" indent="0">
              <a:buNone/>
              <a:defRPr sz="100"/>
            </a:lvl6pPr>
            <a:lvl7pPr marL="137157" indent="0">
              <a:buNone/>
              <a:defRPr sz="100"/>
            </a:lvl7pPr>
            <a:lvl8pPr marL="160016" indent="0">
              <a:buNone/>
              <a:defRPr sz="100"/>
            </a:lvl8pPr>
            <a:lvl9pPr marL="182876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3039" y="4087389"/>
            <a:ext cx="1079916" cy="612187"/>
          </a:xfrm>
        </p:spPr>
        <p:txBody>
          <a:bodyPr/>
          <a:lstStyle>
            <a:lvl1pPr marL="0" indent="0">
              <a:buNone/>
              <a:defRPr sz="100"/>
            </a:lvl1pPr>
            <a:lvl2pPr marL="22860" indent="0">
              <a:buNone/>
              <a:defRPr sz="100"/>
            </a:lvl2pPr>
            <a:lvl3pPr marL="45719" indent="0">
              <a:buNone/>
              <a:defRPr sz="100"/>
            </a:lvl3pPr>
            <a:lvl4pPr marL="68579" indent="0">
              <a:buNone/>
              <a:defRPr sz="100"/>
            </a:lvl4pPr>
            <a:lvl5pPr marL="91437" indent="0">
              <a:buNone/>
              <a:defRPr sz="100"/>
            </a:lvl5pPr>
            <a:lvl6pPr marL="114297" indent="0">
              <a:buNone/>
              <a:defRPr sz="100"/>
            </a:lvl6pPr>
            <a:lvl7pPr marL="137157" indent="0">
              <a:buNone/>
              <a:defRPr sz="100"/>
            </a:lvl7pPr>
            <a:lvl8pPr marL="160016" indent="0">
              <a:buNone/>
              <a:defRPr sz="100"/>
            </a:lvl8pPr>
            <a:lvl9pPr marL="182876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671" y="211734"/>
            <a:ext cx="1622885" cy="86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71" y="1219775"/>
            <a:ext cx="1622885" cy="34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671" y="4754812"/>
            <a:ext cx="420910" cy="36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5874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766" y="4754812"/>
            <a:ext cx="568693" cy="36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5874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90645" y="4754812"/>
            <a:ext cx="420910" cy="36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5874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2860"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45719"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68579"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91437" algn="ctr" defTabSz="1587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953" indent="-5953" algn="l" defTabSz="1587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3017" indent="-5001" algn="l" defTabSz="1587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19843" indent="-3969" algn="l" defTabSz="1587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27939" indent="-4048" algn="l" defTabSz="1587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5877" indent="-4048" algn="l" defTabSz="1587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58736" indent="-4048" algn="l" defTabSz="1587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1596" indent="-4048" algn="l" defTabSz="1587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04455" indent="-4048" algn="l" defTabSz="1587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27314" indent="-4048" algn="l" defTabSz="1587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9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7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6" algn="l" defTabSz="45719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0B254F98-8ECD-40AA-8AA8-6B52BDB893C8}"/>
              </a:ext>
            </a:extLst>
          </p:cNvPr>
          <p:cNvCxnSpPr/>
          <p:nvPr/>
        </p:nvCxnSpPr>
        <p:spPr bwMode="auto">
          <a:xfrm>
            <a:off x="0" y="3600000"/>
            <a:ext cx="180022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26</cp:revision>
  <dcterms:created xsi:type="dcterms:W3CDTF">2011-04-13T05:25:09Z</dcterms:created>
  <dcterms:modified xsi:type="dcterms:W3CDTF">2018-01-25T06:03:08Z</dcterms:modified>
</cp:coreProperties>
</file>