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800225" cy="5400675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472949" algn="l" rtl="0" fontAlgn="base">
      <a:spcBef>
        <a:spcPct val="0"/>
      </a:spcBef>
      <a:spcAft>
        <a:spcPct val="0"/>
      </a:spcAft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4945898" algn="l" rtl="0" fontAlgn="base">
      <a:spcBef>
        <a:spcPct val="0"/>
      </a:spcBef>
      <a:spcAft>
        <a:spcPct val="0"/>
      </a:spcAft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7418847" algn="l" rtl="0" fontAlgn="base">
      <a:spcBef>
        <a:spcPct val="0"/>
      </a:spcBef>
      <a:spcAft>
        <a:spcPct val="0"/>
      </a:spcAft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9891796" algn="l" rtl="0" fontAlgn="base">
      <a:spcBef>
        <a:spcPct val="0"/>
      </a:spcBef>
      <a:spcAft>
        <a:spcPct val="0"/>
      </a:spcAft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12364745" algn="l" defTabSz="4945898" rtl="0" eaLnBrk="1" latinLnBrk="0" hangingPunct="1"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14837694" algn="l" defTabSz="4945898" rtl="0" eaLnBrk="1" latinLnBrk="0" hangingPunct="1"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17310644" algn="l" defTabSz="4945898" rtl="0" eaLnBrk="1" latinLnBrk="0" hangingPunct="1"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19783593" algn="l" defTabSz="4945898" rtl="0" eaLnBrk="1" latinLnBrk="0" hangingPunct="1"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04" userDrawn="1">
          <p15:clr>
            <a:srgbClr val="A4A3A4"/>
          </p15:clr>
        </p15:guide>
        <p15:guide id="2" pos="5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10" autoAdjust="0"/>
    <p:restoredTop sz="94660"/>
  </p:normalViewPr>
  <p:slideViewPr>
    <p:cSldViewPr snapToGrid="0" snapToObjects="1">
      <p:cViewPr varScale="1">
        <p:scale>
          <a:sx n="95" d="100"/>
          <a:sy n="95" d="100"/>
        </p:scale>
        <p:origin x="2568" y="90"/>
      </p:cViewPr>
      <p:guideLst>
        <p:guide orient="horz" pos="1704"/>
        <p:guide pos="5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66825" y="365125"/>
            <a:ext cx="60960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466AF24-56D3-484D-94EB-BDD0E70C3F0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232030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6491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2472949" algn="l" rtl="0" fontAlgn="base">
      <a:spcBef>
        <a:spcPct val="30000"/>
      </a:spcBef>
      <a:spcAft>
        <a:spcPct val="0"/>
      </a:spcAft>
      <a:defRPr kumimoji="1" sz="6491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4945898" algn="l" rtl="0" fontAlgn="base">
      <a:spcBef>
        <a:spcPct val="30000"/>
      </a:spcBef>
      <a:spcAft>
        <a:spcPct val="0"/>
      </a:spcAft>
      <a:defRPr kumimoji="1" sz="6491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7418847" algn="l" rtl="0" fontAlgn="base">
      <a:spcBef>
        <a:spcPct val="30000"/>
      </a:spcBef>
      <a:spcAft>
        <a:spcPct val="0"/>
      </a:spcAft>
      <a:defRPr kumimoji="1" sz="6491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9891796" algn="l" rtl="0" fontAlgn="base">
      <a:spcBef>
        <a:spcPct val="30000"/>
      </a:spcBef>
      <a:spcAft>
        <a:spcPct val="0"/>
      </a:spcAft>
      <a:defRPr kumimoji="1" sz="6491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12364745" algn="l" defTabSz="4945898" rtl="0" eaLnBrk="1" latinLnBrk="0" hangingPunct="1">
      <a:defRPr kumimoji="1" sz="6491" kern="1200">
        <a:solidFill>
          <a:schemeClr val="tx1"/>
        </a:solidFill>
        <a:latin typeface="+mn-lt"/>
        <a:ea typeface="+mn-ea"/>
        <a:cs typeface="+mn-cs"/>
      </a:defRPr>
    </a:lvl6pPr>
    <a:lvl7pPr marL="14837694" algn="l" defTabSz="4945898" rtl="0" eaLnBrk="1" latinLnBrk="0" hangingPunct="1">
      <a:defRPr kumimoji="1" sz="6491" kern="1200">
        <a:solidFill>
          <a:schemeClr val="tx1"/>
        </a:solidFill>
        <a:latin typeface="+mn-lt"/>
        <a:ea typeface="+mn-ea"/>
        <a:cs typeface="+mn-cs"/>
      </a:defRPr>
    </a:lvl7pPr>
    <a:lvl8pPr marL="17310644" algn="l" defTabSz="4945898" rtl="0" eaLnBrk="1" latinLnBrk="0" hangingPunct="1">
      <a:defRPr kumimoji="1" sz="6491" kern="1200">
        <a:solidFill>
          <a:schemeClr val="tx1"/>
        </a:solidFill>
        <a:latin typeface="+mn-lt"/>
        <a:ea typeface="+mn-ea"/>
        <a:cs typeface="+mn-cs"/>
      </a:defRPr>
    </a:lvl8pPr>
    <a:lvl9pPr marL="19783593" algn="l" defTabSz="4945898" rtl="0" eaLnBrk="1" latinLnBrk="0" hangingPunct="1">
      <a:defRPr kumimoji="1" sz="649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A81EE0-F528-4517-A983-3C7F400176C9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365125"/>
            <a:ext cx="609600" cy="1827213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5196" y="1676409"/>
            <a:ext cx="1529835" cy="1157286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69843" y="3062297"/>
            <a:ext cx="1260540" cy="1376361"/>
          </a:xfrm>
        </p:spPr>
        <p:txBody>
          <a:bodyPr/>
          <a:lstStyle>
            <a:lvl1pPr marL="0" indent="0" algn="ctr">
              <a:buNone/>
              <a:defRPr/>
            </a:lvl1pPr>
            <a:lvl2pPr marL="2628" indent="0" algn="ctr">
              <a:buNone/>
              <a:defRPr/>
            </a:lvl2pPr>
            <a:lvl3pPr marL="5255" indent="0" algn="ctr">
              <a:buNone/>
              <a:defRPr/>
            </a:lvl3pPr>
            <a:lvl4pPr marL="7884" indent="0" algn="ctr">
              <a:buNone/>
              <a:defRPr/>
            </a:lvl4pPr>
            <a:lvl5pPr marL="10511" indent="0" algn="ctr">
              <a:buNone/>
              <a:defRPr/>
            </a:lvl5pPr>
            <a:lvl6pPr marL="13139" indent="0" algn="ctr">
              <a:buNone/>
              <a:defRPr/>
            </a:lvl6pPr>
            <a:lvl7pPr marL="15767" indent="0" algn="ctr">
              <a:buNone/>
              <a:defRPr/>
            </a:lvl7pPr>
            <a:lvl8pPr marL="18395" indent="0" algn="ctr">
              <a:buNone/>
              <a:defRPr/>
            </a:lvl8pPr>
            <a:lvl9pPr marL="21023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CF5C89-32CD-4098-BFF9-A3C583D1724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E5327C-81F6-4290-A0D5-070BBD267B3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305972" y="219086"/>
            <a:ext cx="405585" cy="4605339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88671" y="219086"/>
            <a:ext cx="1164755" cy="4605339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FB8715-3766-4651-A721-0017E7C02F2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AD54AE-681A-46B7-8FE3-05A9CE75640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2311" y="3471869"/>
            <a:ext cx="1529836" cy="1071561"/>
          </a:xfrm>
        </p:spPr>
        <p:txBody>
          <a:bodyPr anchor="t"/>
          <a:lstStyle>
            <a:lvl1pPr algn="l">
              <a:defRPr sz="1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42311" y="2290767"/>
            <a:ext cx="1529836" cy="1181100"/>
          </a:xfrm>
        </p:spPr>
        <p:txBody>
          <a:bodyPr anchor="b"/>
          <a:lstStyle>
            <a:lvl1pPr marL="0" indent="0">
              <a:buNone/>
              <a:defRPr sz="100"/>
            </a:lvl1pPr>
            <a:lvl2pPr marL="2628" indent="0">
              <a:buNone/>
              <a:defRPr sz="100"/>
            </a:lvl2pPr>
            <a:lvl3pPr marL="5255" indent="0">
              <a:buNone/>
              <a:defRPr sz="100"/>
            </a:lvl3pPr>
            <a:lvl4pPr marL="7884" indent="0">
              <a:buNone/>
              <a:defRPr sz="100"/>
            </a:lvl4pPr>
            <a:lvl5pPr marL="10511" indent="0">
              <a:buNone/>
              <a:defRPr sz="100"/>
            </a:lvl5pPr>
            <a:lvl6pPr marL="13139" indent="0">
              <a:buNone/>
              <a:defRPr sz="100"/>
            </a:lvl6pPr>
            <a:lvl7pPr marL="15767" indent="0">
              <a:buNone/>
              <a:defRPr sz="100"/>
            </a:lvl7pPr>
            <a:lvl8pPr marL="18395" indent="0">
              <a:buNone/>
              <a:defRPr sz="100"/>
            </a:lvl8pPr>
            <a:lvl9pPr marL="21023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EDD135-0043-48B0-A1CC-419D1B53515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88671" y="1262069"/>
            <a:ext cx="784896" cy="3562347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926114" y="1262069"/>
            <a:ext cx="785443" cy="3562347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DA77B7-1398-4286-8847-91F5376A557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766" y="214325"/>
            <a:ext cx="1620695" cy="900111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89767" y="1209686"/>
            <a:ext cx="795843" cy="504825"/>
          </a:xfrm>
        </p:spPr>
        <p:txBody>
          <a:bodyPr anchor="b"/>
          <a:lstStyle>
            <a:lvl1pPr marL="0" indent="0">
              <a:buNone/>
              <a:defRPr sz="100" b="1"/>
            </a:lvl1pPr>
            <a:lvl2pPr marL="2628" indent="0">
              <a:buNone/>
              <a:defRPr sz="100" b="1"/>
            </a:lvl2pPr>
            <a:lvl3pPr marL="5255" indent="0">
              <a:buNone/>
              <a:defRPr sz="100" b="1"/>
            </a:lvl3pPr>
            <a:lvl4pPr marL="7884" indent="0">
              <a:buNone/>
              <a:defRPr sz="100" b="1"/>
            </a:lvl4pPr>
            <a:lvl5pPr marL="10511" indent="0">
              <a:buNone/>
              <a:defRPr sz="100" b="1"/>
            </a:lvl5pPr>
            <a:lvl6pPr marL="13139" indent="0">
              <a:buNone/>
              <a:defRPr sz="100" b="1"/>
            </a:lvl6pPr>
            <a:lvl7pPr marL="15767" indent="0">
              <a:buNone/>
              <a:defRPr sz="100" b="1"/>
            </a:lvl7pPr>
            <a:lvl8pPr marL="18395" indent="0">
              <a:buNone/>
              <a:defRPr sz="100" b="1"/>
            </a:lvl8pPr>
            <a:lvl9pPr marL="21023" indent="0">
              <a:buNone/>
              <a:defRPr sz="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89767" y="1714508"/>
            <a:ext cx="795843" cy="3109911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914619" y="1209686"/>
            <a:ext cx="795843" cy="504825"/>
          </a:xfrm>
        </p:spPr>
        <p:txBody>
          <a:bodyPr anchor="b"/>
          <a:lstStyle>
            <a:lvl1pPr marL="0" indent="0">
              <a:buNone/>
              <a:defRPr sz="100" b="1"/>
            </a:lvl1pPr>
            <a:lvl2pPr marL="2628" indent="0">
              <a:buNone/>
              <a:defRPr sz="100" b="1"/>
            </a:lvl2pPr>
            <a:lvl3pPr marL="5255" indent="0">
              <a:buNone/>
              <a:defRPr sz="100" b="1"/>
            </a:lvl3pPr>
            <a:lvl4pPr marL="7884" indent="0">
              <a:buNone/>
              <a:defRPr sz="100" b="1"/>
            </a:lvl4pPr>
            <a:lvl5pPr marL="10511" indent="0">
              <a:buNone/>
              <a:defRPr sz="100" b="1"/>
            </a:lvl5pPr>
            <a:lvl6pPr marL="13139" indent="0">
              <a:buNone/>
              <a:defRPr sz="100" b="1"/>
            </a:lvl6pPr>
            <a:lvl7pPr marL="15767" indent="0">
              <a:buNone/>
              <a:defRPr sz="100" b="1"/>
            </a:lvl7pPr>
            <a:lvl8pPr marL="18395" indent="0">
              <a:buNone/>
              <a:defRPr sz="100" b="1"/>
            </a:lvl8pPr>
            <a:lvl9pPr marL="21023" indent="0">
              <a:buNone/>
              <a:defRPr sz="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914619" y="1714508"/>
            <a:ext cx="795843" cy="3109911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B991B7-685F-47E0-89E4-F19A1760F7F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FBC61-0441-4959-93EB-8B8EF151A3E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34EFE2-6A48-40AD-ACCE-01B6455481E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766" y="214317"/>
            <a:ext cx="592777" cy="914400"/>
          </a:xfrm>
        </p:spPr>
        <p:txBody>
          <a:bodyPr anchor="b"/>
          <a:lstStyle>
            <a:lvl1pPr algn="l">
              <a:defRPr sz="1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703888" y="214322"/>
            <a:ext cx="1006572" cy="4610097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89766" y="1128714"/>
            <a:ext cx="592777" cy="3695700"/>
          </a:xfrm>
        </p:spPr>
        <p:txBody>
          <a:bodyPr/>
          <a:lstStyle>
            <a:lvl1pPr marL="0" indent="0">
              <a:buNone/>
              <a:defRPr sz="100"/>
            </a:lvl1pPr>
            <a:lvl2pPr marL="2628" indent="0">
              <a:buNone/>
              <a:defRPr sz="100"/>
            </a:lvl2pPr>
            <a:lvl3pPr marL="5255" indent="0">
              <a:buNone/>
              <a:defRPr sz="100"/>
            </a:lvl3pPr>
            <a:lvl4pPr marL="7884" indent="0">
              <a:buNone/>
              <a:defRPr sz="100"/>
            </a:lvl4pPr>
            <a:lvl5pPr marL="10511" indent="0">
              <a:buNone/>
              <a:defRPr sz="100"/>
            </a:lvl5pPr>
            <a:lvl6pPr marL="13139" indent="0">
              <a:buNone/>
              <a:defRPr sz="100"/>
            </a:lvl6pPr>
            <a:lvl7pPr marL="15767" indent="0">
              <a:buNone/>
              <a:defRPr sz="100"/>
            </a:lvl7pPr>
            <a:lvl8pPr marL="18395" indent="0">
              <a:buNone/>
              <a:defRPr sz="100"/>
            </a:lvl8pPr>
            <a:lvl9pPr marL="21023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CFF4D8-0CCB-461E-A3C6-9A970B420C6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3039" y="3781436"/>
            <a:ext cx="1079916" cy="447675"/>
          </a:xfrm>
        </p:spPr>
        <p:txBody>
          <a:bodyPr anchor="b"/>
          <a:lstStyle>
            <a:lvl1pPr algn="l">
              <a:defRPr sz="1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353039" y="481020"/>
            <a:ext cx="1079916" cy="3243264"/>
          </a:xfrm>
        </p:spPr>
        <p:txBody>
          <a:bodyPr/>
          <a:lstStyle>
            <a:lvl1pPr marL="0" indent="0">
              <a:buNone/>
              <a:defRPr sz="100"/>
            </a:lvl1pPr>
            <a:lvl2pPr marL="2628" indent="0">
              <a:buNone/>
              <a:defRPr sz="100"/>
            </a:lvl2pPr>
            <a:lvl3pPr marL="5255" indent="0">
              <a:buNone/>
              <a:defRPr sz="100"/>
            </a:lvl3pPr>
            <a:lvl4pPr marL="7884" indent="0">
              <a:buNone/>
              <a:defRPr sz="100"/>
            </a:lvl4pPr>
            <a:lvl5pPr marL="10511" indent="0">
              <a:buNone/>
              <a:defRPr sz="100"/>
            </a:lvl5pPr>
            <a:lvl6pPr marL="13139" indent="0">
              <a:buNone/>
              <a:defRPr sz="100"/>
            </a:lvl6pPr>
            <a:lvl7pPr marL="15767" indent="0">
              <a:buNone/>
              <a:defRPr sz="100"/>
            </a:lvl7pPr>
            <a:lvl8pPr marL="18395" indent="0">
              <a:buNone/>
              <a:defRPr sz="100"/>
            </a:lvl8pPr>
            <a:lvl9pPr marL="21023" indent="0">
              <a:buNone/>
              <a:defRPr sz="1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53039" y="4229111"/>
            <a:ext cx="1079916" cy="633411"/>
          </a:xfrm>
        </p:spPr>
        <p:txBody>
          <a:bodyPr/>
          <a:lstStyle>
            <a:lvl1pPr marL="0" indent="0">
              <a:buNone/>
              <a:defRPr sz="100"/>
            </a:lvl1pPr>
            <a:lvl2pPr marL="2628" indent="0">
              <a:buNone/>
              <a:defRPr sz="100"/>
            </a:lvl2pPr>
            <a:lvl3pPr marL="5255" indent="0">
              <a:buNone/>
              <a:defRPr sz="100"/>
            </a:lvl3pPr>
            <a:lvl4pPr marL="7884" indent="0">
              <a:buNone/>
              <a:defRPr sz="100"/>
            </a:lvl4pPr>
            <a:lvl5pPr marL="10511" indent="0">
              <a:buNone/>
              <a:defRPr sz="100"/>
            </a:lvl5pPr>
            <a:lvl6pPr marL="13139" indent="0">
              <a:buNone/>
              <a:defRPr sz="100"/>
            </a:lvl6pPr>
            <a:lvl7pPr marL="15767" indent="0">
              <a:buNone/>
              <a:defRPr sz="100"/>
            </a:lvl7pPr>
            <a:lvl8pPr marL="18395" indent="0">
              <a:buNone/>
              <a:defRPr sz="100"/>
            </a:lvl8pPr>
            <a:lvl9pPr marL="21023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83C6A8-1C14-4577-AC80-FEA544DA982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8671" y="219075"/>
            <a:ext cx="1622885" cy="900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671" y="1262069"/>
            <a:ext cx="1622885" cy="3562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8671" y="4919667"/>
            <a:ext cx="420910" cy="376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defTabSz="1825">
              <a:defRPr sz="1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15767" y="4919667"/>
            <a:ext cx="568693" cy="376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ctr" defTabSz="1825">
              <a:defRPr sz="1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290645" y="4919667"/>
            <a:ext cx="420910" cy="376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r" defTabSz="1825">
              <a:defRPr sz="100"/>
            </a:lvl1pPr>
          </a:lstStyle>
          <a:p>
            <a:fld id="{FCEAEADC-A244-493D-B062-D96E17267A1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25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825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825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825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825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5pPr>
      <a:lvl6pPr marL="2628" algn="ctr" defTabSz="1825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6pPr>
      <a:lvl7pPr marL="5255" algn="ctr" defTabSz="1825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7pPr>
      <a:lvl8pPr marL="7884" algn="ctr" defTabSz="1825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8pPr>
      <a:lvl9pPr marL="10511" algn="ctr" defTabSz="1825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684" indent="-684" algn="l" defTabSz="1825" rtl="0" fontAlgn="base">
        <a:spcBef>
          <a:spcPct val="20000"/>
        </a:spcBef>
        <a:spcAft>
          <a:spcPct val="0"/>
        </a:spcAft>
        <a:buChar char="•"/>
        <a:defRPr kumimoji="1" sz="100">
          <a:solidFill>
            <a:schemeClr val="tx1"/>
          </a:solidFill>
          <a:latin typeface="+mn-lt"/>
          <a:ea typeface="+mn-ea"/>
          <a:cs typeface="+mn-cs"/>
        </a:defRPr>
      </a:lvl1pPr>
      <a:lvl2pPr marL="1497" indent="-575" algn="l" defTabSz="1825" rtl="0" fontAlgn="base">
        <a:spcBef>
          <a:spcPct val="20000"/>
        </a:spcBef>
        <a:spcAft>
          <a:spcPct val="0"/>
        </a:spcAft>
        <a:buChar char="–"/>
        <a:defRPr kumimoji="1" sz="100">
          <a:solidFill>
            <a:schemeClr val="tx1"/>
          </a:solidFill>
          <a:latin typeface="+mn-lt"/>
          <a:ea typeface="+mn-ea"/>
        </a:defRPr>
      </a:lvl2pPr>
      <a:lvl3pPr marL="2281" indent="-456" algn="l" defTabSz="1825" rtl="0" fontAlgn="base">
        <a:spcBef>
          <a:spcPct val="20000"/>
        </a:spcBef>
        <a:spcAft>
          <a:spcPct val="0"/>
        </a:spcAft>
        <a:buChar char="•"/>
        <a:defRPr kumimoji="1" sz="100">
          <a:solidFill>
            <a:schemeClr val="tx1"/>
          </a:solidFill>
          <a:latin typeface="+mn-lt"/>
          <a:ea typeface="+mn-ea"/>
        </a:defRPr>
      </a:lvl3pPr>
      <a:lvl4pPr marL="3212" indent="-465" algn="l" defTabSz="1825" rtl="0" fontAlgn="base">
        <a:spcBef>
          <a:spcPct val="20000"/>
        </a:spcBef>
        <a:spcAft>
          <a:spcPct val="0"/>
        </a:spcAft>
        <a:buChar char="–"/>
        <a:defRPr kumimoji="1" sz="100">
          <a:solidFill>
            <a:schemeClr val="tx1"/>
          </a:solidFill>
          <a:latin typeface="+mn-lt"/>
          <a:ea typeface="+mn-ea"/>
        </a:defRPr>
      </a:lvl4pPr>
      <a:lvl5pPr marL="4124" indent="-465" algn="l" defTabSz="1825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5pPr>
      <a:lvl6pPr marL="6752" indent="-465" algn="l" defTabSz="1825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6pPr>
      <a:lvl7pPr marL="9380" indent="-465" algn="l" defTabSz="1825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7pPr>
      <a:lvl8pPr marL="12008" indent="-465" algn="l" defTabSz="1825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8pPr>
      <a:lvl9pPr marL="14636" indent="-465" algn="l" defTabSz="1825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5255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1pPr>
      <a:lvl2pPr marL="2628" algn="l" defTabSz="5255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2pPr>
      <a:lvl3pPr marL="5255" algn="l" defTabSz="5255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3pPr>
      <a:lvl4pPr marL="7884" algn="l" defTabSz="5255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4pPr>
      <a:lvl5pPr marL="10511" algn="l" defTabSz="5255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5pPr>
      <a:lvl6pPr marL="13139" algn="l" defTabSz="5255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6pPr>
      <a:lvl7pPr marL="15767" algn="l" defTabSz="5255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7pPr>
      <a:lvl8pPr marL="18395" algn="l" defTabSz="5255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8pPr>
      <a:lvl9pPr marL="21023" algn="l" defTabSz="5255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765E9AE3-7F86-4651-9654-650A0B80D4F2}"/>
              </a:ext>
            </a:extLst>
          </p:cNvPr>
          <p:cNvCxnSpPr/>
          <p:nvPr/>
        </p:nvCxnSpPr>
        <p:spPr bwMode="auto">
          <a:xfrm>
            <a:off x="0" y="3780000"/>
            <a:ext cx="180022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ＭＳ Ｐ明朝</vt:lpstr>
      <vt:lpstr>Arial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sansyu-Dell</cp:lastModifiedBy>
  <cp:revision>29</cp:revision>
  <dcterms:created xsi:type="dcterms:W3CDTF">2011-04-13T05:25:09Z</dcterms:created>
  <dcterms:modified xsi:type="dcterms:W3CDTF">2018-01-25T06:03:54Z</dcterms:modified>
</cp:coreProperties>
</file>