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00675" cy="18002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8" userDrawn="1">
          <p15:clr>
            <a:srgbClr val="A4A3A4"/>
          </p15:clr>
        </p15:guide>
        <p15:guide id="2" pos="1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74" d="100"/>
          <a:sy n="174" d="100"/>
        </p:scale>
        <p:origin x="144" y="714"/>
      </p:cViewPr>
      <p:guideLst>
        <p:guide orient="horz" pos="568"/>
        <p:guide pos="1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168400" y="365125"/>
            <a:ext cx="5480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168400" y="365125"/>
            <a:ext cx="54800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5586" y="558803"/>
            <a:ext cx="4589505" cy="38576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9530" y="1020765"/>
            <a:ext cx="3781620" cy="458787"/>
          </a:xfrm>
        </p:spPr>
        <p:txBody>
          <a:bodyPr/>
          <a:lstStyle>
            <a:lvl1pPr marL="0" indent="0" algn="ctr">
              <a:buNone/>
              <a:defRPr/>
            </a:lvl1pPr>
            <a:lvl2pPr marL="7884" indent="0" algn="ctr">
              <a:buNone/>
              <a:defRPr/>
            </a:lvl2pPr>
            <a:lvl3pPr marL="15768" indent="0" algn="ctr">
              <a:buNone/>
              <a:defRPr/>
            </a:lvl3pPr>
            <a:lvl4pPr marL="23653" indent="0" algn="ctr">
              <a:buNone/>
              <a:defRPr/>
            </a:lvl4pPr>
            <a:lvl5pPr marL="31537" indent="0" algn="ctr">
              <a:buNone/>
              <a:defRPr/>
            </a:lvl5pPr>
            <a:lvl6pPr marL="39421" indent="0" algn="ctr">
              <a:buNone/>
              <a:defRPr/>
            </a:lvl6pPr>
            <a:lvl7pPr marL="47305" indent="0" algn="ctr">
              <a:buNone/>
              <a:defRPr/>
            </a:lvl7pPr>
            <a:lvl8pPr marL="55190" indent="0" algn="ctr">
              <a:buNone/>
              <a:defRPr/>
            </a:lvl8pPr>
            <a:lvl9pPr marL="6307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917914" y="73028"/>
            <a:ext cx="1216755" cy="153511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012" y="73028"/>
            <a:ext cx="3494265" cy="153511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934" y="1157289"/>
            <a:ext cx="4589508" cy="35718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6934" y="763589"/>
            <a:ext cx="4589508" cy="393700"/>
          </a:xfrm>
        </p:spPr>
        <p:txBody>
          <a:bodyPr anchor="b"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013" y="420689"/>
            <a:ext cx="2354688" cy="11874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78341" y="420689"/>
            <a:ext cx="2356329" cy="11874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296" y="71441"/>
            <a:ext cx="4862085" cy="3000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9299" y="403228"/>
            <a:ext cx="2387529" cy="16827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884" indent="0">
              <a:buNone/>
              <a:defRPr sz="100" b="1"/>
            </a:lvl2pPr>
            <a:lvl3pPr marL="15768" indent="0">
              <a:buNone/>
              <a:defRPr sz="100" b="1"/>
            </a:lvl3pPr>
            <a:lvl4pPr marL="23653" indent="0">
              <a:buNone/>
              <a:defRPr sz="100" b="1"/>
            </a:lvl4pPr>
            <a:lvl5pPr marL="31537" indent="0">
              <a:buNone/>
              <a:defRPr sz="100" b="1"/>
            </a:lvl5pPr>
            <a:lvl6pPr marL="39421" indent="0">
              <a:buNone/>
              <a:defRPr sz="100" b="1"/>
            </a:lvl6pPr>
            <a:lvl7pPr marL="47305" indent="0">
              <a:buNone/>
              <a:defRPr sz="100" b="1"/>
            </a:lvl7pPr>
            <a:lvl8pPr marL="55190" indent="0">
              <a:buNone/>
              <a:defRPr sz="100" b="1"/>
            </a:lvl8pPr>
            <a:lvl9pPr marL="63074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9299" y="571502"/>
            <a:ext cx="2387529" cy="103663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43856" y="403228"/>
            <a:ext cx="2387529" cy="16827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884" indent="0">
              <a:buNone/>
              <a:defRPr sz="100" b="1"/>
            </a:lvl2pPr>
            <a:lvl3pPr marL="15768" indent="0">
              <a:buNone/>
              <a:defRPr sz="100" b="1"/>
            </a:lvl3pPr>
            <a:lvl4pPr marL="23653" indent="0">
              <a:buNone/>
              <a:defRPr sz="100" b="1"/>
            </a:lvl4pPr>
            <a:lvl5pPr marL="31537" indent="0">
              <a:buNone/>
              <a:defRPr sz="100" b="1"/>
            </a:lvl5pPr>
            <a:lvl6pPr marL="39421" indent="0">
              <a:buNone/>
              <a:defRPr sz="100" b="1"/>
            </a:lvl6pPr>
            <a:lvl7pPr marL="47305" indent="0">
              <a:buNone/>
              <a:defRPr sz="100" b="1"/>
            </a:lvl7pPr>
            <a:lvl8pPr marL="55190" indent="0">
              <a:buNone/>
              <a:defRPr sz="100" b="1"/>
            </a:lvl8pPr>
            <a:lvl9pPr marL="63074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43856" y="571502"/>
            <a:ext cx="2387529" cy="103663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296" y="71439"/>
            <a:ext cx="1778331" cy="30480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11664" y="71440"/>
            <a:ext cx="3019716" cy="15366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9296" y="376238"/>
            <a:ext cx="1778331" cy="1231900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9117" y="1260478"/>
            <a:ext cx="3239748" cy="14922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59117" y="160340"/>
            <a:ext cx="3239748" cy="1081088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59117" y="1409703"/>
            <a:ext cx="3239748" cy="211137"/>
          </a:xfrm>
        </p:spPr>
        <p:txBody>
          <a:bodyPr/>
          <a:lstStyle>
            <a:lvl1pPr marL="0" indent="0">
              <a:buNone/>
              <a:defRPr sz="100"/>
            </a:lvl1pPr>
            <a:lvl2pPr marL="7884" indent="0">
              <a:buNone/>
              <a:defRPr sz="100"/>
            </a:lvl2pPr>
            <a:lvl3pPr marL="15768" indent="0">
              <a:buNone/>
              <a:defRPr sz="100"/>
            </a:lvl3pPr>
            <a:lvl4pPr marL="23653" indent="0">
              <a:buNone/>
              <a:defRPr sz="100"/>
            </a:lvl4pPr>
            <a:lvl5pPr marL="31537" indent="0">
              <a:buNone/>
              <a:defRPr sz="100"/>
            </a:lvl5pPr>
            <a:lvl6pPr marL="39421" indent="0">
              <a:buNone/>
              <a:defRPr sz="100"/>
            </a:lvl6pPr>
            <a:lvl7pPr marL="47305" indent="0">
              <a:buNone/>
              <a:defRPr sz="100"/>
            </a:lvl7pPr>
            <a:lvl8pPr marL="55190" indent="0">
              <a:buNone/>
              <a:defRPr sz="100"/>
            </a:lvl8pPr>
            <a:lvl9pPr marL="63074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014" y="73025"/>
            <a:ext cx="486865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014" y="420689"/>
            <a:ext cx="4868655" cy="118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013" y="1639889"/>
            <a:ext cx="126273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5475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47300" y="1639889"/>
            <a:ext cx="1706079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5475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1935" y="1639889"/>
            <a:ext cx="126273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5475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7884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5768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3653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31537" algn="ctr" defTabSz="547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053" indent="-2053" algn="l" defTabSz="547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4490" indent="-1725" algn="l" defTabSz="547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6844" indent="-1369" algn="l" defTabSz="547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9636" indent="-1396" algn="l" defTabSz="547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2374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0258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28142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36027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43911" indent="-1396" algn="l" defTabSz="547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7884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68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53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37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21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05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55190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63074" algn="l" defTabSz="15768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436F41E-D34D-4DDE-AC8E-1DC92CD909BF}"/>
              </a:ext>
            </a:extLst>
          </p:cNvPr>
          <p:cNvCxnSpPr/>
          <p:nvPr/>
        </p:nvCxnSpPr>
        <p:spPr bwMode="auto">
          <a:xfrm>
            <a:off x="3780000" y="0"/>
            <a:ext cx="0" cy="18002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28</cp:revision>
  <dcterms:created xsi:type="dcterms:W3CDTF">2011-04-13T05:25:09Z</dcterms:created>
  <dcterms:modified xsi:type="dcterms:W3CDTF">2018-01-25T05:46:02Z</dcterms:modified>
</cp:coreProperties>
</file>