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44688" cy="61198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769456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538911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308367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077822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3847278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6616734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9386190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2155646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1" userDrawn="1">
          <p15:clr>
            <a:srgbClr val="A4A3A4"/>
          </p15:clr>
        </p15:guide>
        <p15:guide id="2" pos="6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2592" y="96"/>
      </p:cViewPr>
      <p:guideLst>
        <p:guide orient="horz" pos="1931"/>
        <p:guide pos="6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1113" y="365125"/>
            <a:ext cx="5810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769456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5538911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8308367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1077822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3847278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6pPr>
    <a:lvl7pPr marL="16616734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7pPr>
    <a:lvl8pPr marL="19386190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8pPr>
    <a:lvl9pPr marL="22155646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81113" y="365125"/>
            <a:ext cx="581025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6047" y="1899635"/>
            <a:ext cx="1652600" cy="1311387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1497" y="3470066"/>
            <a:ext cx="1361695" cy="1559633"/>
          </a:xfrm>
        </p:spPr>
        <p:txBody>
          <a:bodyPr/>
          <a:lstStyle>
            <a:lvl1pPr marL="0" indent="0" algn="ctr">
              <a:buNone/>
              <a:defRPr/>
            </a:lvl1pPr>
            <a:lvl2pPr marL="2433" indent="0" algn="ctr">
              <a:buNone/>
              <a:defRPr/>
            </a:lvl2pPr>
            <a:lvl3pPr marL="4865" indent="0" algn="ctr">
              <a:buNone/>
              <a:defRPr/>
            </a:lvl3pPr>
            <a:lvl4pPr marL="7298" indent="0" algn="ctr">
              <a:buNone/>
              <a:defRPr/>
            </a:lvl4pPr>
            <a:lvl5pPr marL="9730" indent="0" algn="ctr">
              <a:buNone/>
              <a:defRPr/>
            </a:lvl5pPr>
            <a:lvl6pPr marL="12163" indent="0" algn="ctr">
              <a:buNone/>
              <a:defRPr/>
            </a:lvl6pPr>
            <a:lvl7pPr marL="14596" indent="0" algn="ctr">
              <a:buNone/>
              <a:defRPr/>
            </a:lvl7pPr>
            <a:lvl8pPr marL="17028" indent="0" algn="ctr">
              <a:buNone/>
              <a:defRPr/>
            </a:lvl8pPr>
            <a:lvl9pPr marL="1946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10773" y="248262"/>
            <a:ext cx="438132" cy="5218572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5788" y="248262"/>
            <a:ext cx="1258223" cy="5218572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731" y="3934176"/>
            <a:ext cx="1652601" cy="1214247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3731" y="2595799"/>
            <a:ext cx="1652601" cy="1338372"/>
          </a:xfrm>
        </p:spPr>
        <p:txBody>
          <a:bodyPr anchor="b"/>
          <a:lstStyle>
            <a:lvl1pPr marL="0" indent="0">
              <a:buNone/>
              <a:defRPr sz="100"/>
            </a:lvl1pPr>
            <a:lvl2pPr marL="2433" indent="0">
              <a:buNone/>
              <a:defRPr sz="100"/>
            </a:lvl2pPr>
            <a:lvl3pPr marL="4865" indent="0">
              <a:buNone/>
              <a:defRPr sz="100"/>
            </a:lvl3pPr>
            <a:lvl4pPr marL="7298" indent="0">
              <a:buNone/>
              <a:defRPr sz="100"/>
            </a:lvl4pPr>
            <a:lvl5pPr marL="9730" indent="0">
              <a:buNone/>
              <a:defRPr sz="100"/>
            </a:lvl5pPr>
            <a:lvl6pPr marL="12163" indent="0">
              <a:buNone/>
              <a:defRPr sz="100"/>
            </a:lvl6pPr>
            <a:lvl7pPr marL="14596" indent="0">
              <a:buNone/>
              <a:defRPr sz="100"/>
            </a:lvl7pPr>
            <a:lvl8pPr marL="17028" indent="0">
              <a:buNone/>
              <a:defRPr sz="100"/>
            </a:lvl8pPr>
            <a:lvl9pPr marL="1946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5786" y="1430123"/>
            <a:ext cx="847882" cy="403669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00433" y="1430123"/>
            <a:ext cx="848473" cy="403669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971" y="242867"/>
            <a:ext cx="1750751" cy="101996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972" y="1370766"/>
            <a:ext cx="859707" cy="572046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2433" indent="0">
              <a:buNone/>
              <a:defRPr sz="100" b="1"/>
            </a:lvl2pPr>
            <a:lvl3pPr marL="4865" indent="0">
              <a:buNone/>
              <a:defRPr sz="100" b="1"/>
            </a:lvl3pPr>
            <a:lvl4pPr marL="7298" indent="0">
              <a:buNone/>
              <a:defRPr sz="100" b="1"/>
            </a:lvl4pPr>
            <a:lvl5pPr marL="9730" indent="0">
              <a:buNone/>
              <a:defRPr sz="100" b="1"/>
            </a:lvl5pPr>
            <a:lvl6pPr marL="12163" indent="0">
              <a:buNone/>
              <a:defRPr sz="100" b="1"/>
            </a:lvl6pPr>
            <a:lvl7pPr marL="14596" indent="0">
              <a:buNone/>
              <a:defRPr sz="100" b="1"/>
            </a:lvl7pPr>
            <a:lvl8pPr marL="17028" indent="0">
              <a:buNone/>
              <a:defRPr sz="100" b="1"/>
            </a:lvl8pPr>
            <a:lvl9pPr marL="19461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6972" y="1942807"/>
            <a:ext cx="859707" cy="352401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8016" y="1370766"/>
            <a:ext cx="859707" cy="572046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2433" indent="0">
              <a:buNone/>
              <a:defRPr sz="100" b="1"/>
            </a:lvl2pPr>
            <a:lvl3pPr marL="4865" indent="0">
              <a:buNone/>
              <a:defRPr sz="100" b="1"/>
            </a:lvl3pPr>
            <a:lvl4pPr marL="7298" indent="0">
              <a:buNone/>
              <a:defRPr sz="100" b="1"/>
            </a:lvl4pPr>
            <a:lvl5pPr marL="9730" indent="0">
              <a:buNone/>
              <a:defRPr sz="100" b="1"/>
            </a:lvl5pPr>
            <a:lvl6pPr marL="12163" indent="0">
              <a:buNone/>
              <a:defRPr sz="100" b="1"/>
            </a:lvl6pPr>
            <a:lvl7pPr marL="14596" indent="0">
              <a:buNone/>
              <a:defRPr sz="100" b="1"/>
            </a:lvl7pPr>
            <a:lvl8pPr marL="17028" indent="0">
              <a:buNone/>
              <a:defRPr sz="100" b="1"/>
            </a:lvl8pPr>
            <a:lvl9pPr marL="19461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88016" y="1942807"/>
            <a:ext cx="859707" cy="352401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971" y="242855"/>
            <a:ext cx="640346" cy="1036159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60374" y="242863"/>
            <a:ext cx="1087347" cy="5223964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6971" y="1279010"/>
            <a:ext cx="640346" cy="4187809"/>
          </a:xfrm>
        </p:spPr>
        <p:txBody>
          <a:bodyPr/>
          <a:lstStyle>
            <a:lvl1pPr marL="0" indent="0">
              <a:buNone/>
              <a:defRPr sz="100"/>
            </a:lvl1pPr>
            <a:lvl2pPr marL="2433" indent="0">
              <a:buNone/>
              <a:defRPr sz="100"/>
            </a:lvl2pPr>
            <a:lvl3pPr marL="4865" indent="0">
              <a:buNone/>
              <a:defRPr sz="100"/>
            </a:lvl3pPr>
            <a:lvl4pPr marL="7298" indent="0">
              <a:buNone/>
              <a:defRPr sz="100"/>
            </a:lvl4pPr>
            <a:lvl5pPr marL="9730" indent="0">
              <a:buNone/>
              <a:defRPr sz="100"/>
            </a:lvl5pPr>
            <a:lvl6pPr marL="12163" indent="0">
              <a:buNone/>
              <a:defRPr sz="100"/>
            </a:lvl6pPr>
            <a:lvl7pPr marL="14596" indent="0">
              <a:buNone/>
              <a:defRPr sz="100"/>
            </a:lvl7pPr>
            <a:lvl8pPr marL="17028" indent="0">
              <a:buNone/>
              <a:defRPr sz="100"/>
            </a:lvl8pPr>
            <a:lvl9pPr marL="1946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370" y="4284963"/>
            <a:ext cx="1166576" cy="507286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81370" y="545071"/>
            <a:ext cx="1166576" cy="3675127"/>
          </a:xfrm>
        </p:spPr>
        <p:txBody>
          <a:bodyPr/>
          <a:lstStyle>
            <a:lvl1pPr marL="0" indent="0">
              <a:buNone/>
              <a:defRPr sz="100"/>
            </a:lvl1pPr>
            <a:lvl2pPr marL="2433" indent="0">
              <a:buNone/>
              <a:defRPr sz="100"/>
            </a:lvl2pPr>
            <a:lvl3pPr marL="4865" indent="0">
              <a:buNone/>
              <a:defRPr sz="100"/>
            </a:lvl3pPr>
            <a:lvl4pPr marL="7298" indent="0">
              <a:buNone/>
              <a:defRPr sz="100"/>
            </a:lvl4pPr>
            <a:lvl5pPr marL="9730" indent="0">
              <a:buNone/>
              <a:defRPr sz="100"/>
            </a:lvl5pPr>
            <a:lvl6pPr marL="12163" indent="0">
              <a:buNone/>
              <a:defRPr sz="100"/>
            </a:lvl6pPr>
            <a:lvl7pPr marL="14596" indent="0">
              <a:buNone/>
              <a:defRPr sz="100"/>
            </a:lvl7pPr>
            <a:lvl8pPr marL="17028" indent="0">
              <a:buNone/>
              <a:defRPr sz="100"/>
            </a:lvl8pPr>
            <a:lvl9pPr marL="19461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81370" y="4792250"/>
            <a:ext cx="1166576" cy="717754"/>
          </a:xfrm>
        </p:spPr>
        <p:txBody>
          <a:bodyPr/>
          <a:lstStyle>
            <a:lvl1pPr marL="0" indent="0">
              <a:buNone/>
              <a:defRPr sz="100"/>
            </a:lvl1pPr>
            <a:lvl2pPr marL="2433" indent="0">
              <a:buNone/>
              <a:defRPr sz="100"/>
            </a:lvl2pPr>
            <a:lvl3pPr marL="4865" indent="0">
              <a:buNone/>
              <a:defRPr sz="100"/>
            </a:lvl3pPr>
            <a:lvl4pPr marL="7298" indent="0">
              <a:buNone/>
              <a:defRPr sz="100"/>
            </a:lvl4pPr>
            <a:lvl5pPr marL="9730" indent="0">
              <a:buNone/>
              <a:defRPr sz="100"/>
            </a:lvl5pPr>
            <a:lvl6pPr marL="12163" indent="0">
              <a:buNone/>
              <a:defRPr sz="100"/>
            </a:lvl6pPr>
            <a:lvl7pPr marL="14596" indent="0">
              <a:buNone/>
              <a:defRPr sz="100"/>
            </a:lvl7pPr>
            <a:lvl8pPr marL="17028" indent="0">
              <a:buNone/>
              <a:defRPr sz="100"/>
            </a:lvl8pPr>
            <a:lvl9pPr marL="1946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788" y="248246"/>
            <a:ext cx="1753117" cy="1019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788" y="1430123"/>
            <a:ext cx="1753117" cy="403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5788" y="5574756"/>
            <a:ext cx="454687" cy="426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689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5182" y="5574756"/>
            <a:ext cx="614329" cy="426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689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94217" y="5574756"/>
            <a:ext cx="454687" cy="426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689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6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6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6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2433" algn="ctr" defTabSz="16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4865" algn="ctr" defTabSz="16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7298" algn="ctr" defTabSz="16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9730" algn="ctr" defTabSz="16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33" indent="-633" algn="l" defTabSz="1689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386" indent="-532" algn="l" defTabSz="1689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2112" indent="-422" algn="l" defTabSz="1689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2973" indent="-430" algn="l" defTabSz="1689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3818" indent="-430" algn="l" defTabSz="16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6250" indent="-430" algn="l" defTabSz="16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8683" indent="-430" algn="l" defTabSz="16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1116" indent="-430" algn="l" defTabSz="16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3549" indent="-430" algn="l" defTabSz="16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86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2433" algn="l" defTabSz="486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4865" algn="l" defTabSz="486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7298" algn="l" defTabSz="486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9730" algn="l" defTabSz="486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2163" algn="l" defTabSz="486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4596" algn="l" defTabSz="486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17028" algn="l" defTabSz="486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19461" algn="l" defTabSz="486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45119F6-3FAA-4EB5-B5A0-96E270AF932D}"/>
              </a:ext>
            </a:extLst>
          </p:cNvPr>
          <p:cNvCxnSpPr/>
          <p:nvPr/>
        </p:nvCxnSpPr>
        <p:spPr bwMode="auto">
          <a:xfrm>
            <a:off x="0" y="4500000"/>
            <a:ext cx="19446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31</cp:revision>
  <dcterms:created xsi:type="dcterms:W3CDTF">2011-04-13T05:25:09Z</dcterms:created>
  <dcterms:modified xsi:type="dcterms:W3CDTF">2018-01-25T06:00:40Z</dcterms:modified>
</cp:coreProperties>
</file>