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119813" cy="1944688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4" userDrawn="1">
          <p15:clr>
            <a:srgbClr val="A4A3A4"/>
          </p15:clr>
        </p15:guide>
        <p15:guide id="2" pos="19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32" y="756"/>
      </p:cViewPr>
      <p:guideLst>
        <p:guide orient="horz" pos="614"/>
        <p:guide pos="19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79438" y="234950"/>
            <a:ext cx="3711575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79438" y="234950"/>
            <a:ext cx="3711575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9601" y="603646"/>
            <a:ext cx="5200630" cy="416718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325" y="1102680"/>
            <a:ext cx="4285170" cy="495603"/>
          </a:xfrm>
        </p:spPr>
        <p:txBody>
          <a:bodyPr/>
          <a:lstStyle>
            <a:lvl1pPr marL="0" indent="0" algn="ctr">
              <a:buNone/>
              <a:defRPr/>
            </a:lvl1pPr>
            <a:lvl2pPr marL="773" indent="0" algn="ctr">
              <a:buNone/>
              <a:defRPr/>
            </a:lvl2pPr>
            <a:lvl3pPr marL="1546" indent="0" algn="ctr">
              <a:buNone/>
              <a:defRPr/>
            </a:lvl3pPr>
            <a:lvl4pPr marL="2319" indent="0" algn="ctr">
              <a:buNone/>
              <a:defRPr/>
            </a:lvl4pPr>
            <a:lvl5pPr marL="3092" indent="0" algn="ctr">
              <a:buNone/>
              <a:defRPr/>
            </a:lvl5pPr>
            <a:lvl6pPr marL="3865" indent="0" algn="ctr">
              <a:buNone/>
              <a:defRPr/>
            </a:lvl6pPr>
            <a:lvl7pPr marL="4639" indent="0" algn="ctr">
              <a:buNone/>
              <a:defRPr/>
            </a:lvl7pPr>
            <a:lvl8pPr marL="5411" indent="0" algn="ctr">
              <a:buNone/>
              <a:defRPr/>
            </a:lvl8pPr>
            <a:lvl9pPr marL="618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39616" y="78890"/>
            <a:ext cx="1378774" cy="165830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441" y="78890"/>
            <a:ext cx="3959550" cy="165830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3784" y="1250160"/>
            <a:ext cx="5200633" cy="385850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3784" y="824865"/>
            <a:ext cx="5200633" cy="425293"/>
          </a:xfrm>
        </p:spPr>
        <p:txBody>
          <a:bodyPr anchor="b"/>
          <a:lstStyle>
            <a:lvl1pPr marL="0" indent="0">
              <a:buNone/>
              <a:defRPr sz="100"/>
            </a:lvl1pPr>
            <a:lvl2pPr marL="773" indent="0">
              <a:buNone/>
              <a:defRPr sz="100"/>
            </a:lvl2pPr>
            <a:lvl3pPr marL="1546" indent="0">
              <a:buNone/>
              <a:defRPr sz="100"/>
            </a:lvl3pPr>
            <a:lvl4pPr marL="2319" indent="0">
              <a:buNone/>
              <a:defRPr sz="100"/>
            </a:lvl4pPr>
            <a:lvl5pPr marL="3092" indent="0">
              <a:buNone/>
              <a:defRPr sz="100"/>
            </a:lvl5pPr>
            <a:lvl6pPr marL="3865" indent="0">
              <a:buNone/>
              <a:defRPr sz="100"/>
            </a:lvl6pPr>
            <a:lvl7pPr marL="4639" indent="0">
              <a:buNone/>
              <a:defRPr sz="100"/>
            </a:lvl7pPr>
            <a:lvl8pPr marL="5411" indent="0">
              <a:buNone/>
              <a:defRPr sz="100"/>
            </a:lvl8pPr>
            <a:lvl9pPr marL="618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433" y="454449"/>
            <a:ext cx="2668232" cy="128273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148302" y="454449"/>
            <a:ext cx="2670092" cy="128273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163" y="77176"/>
            <a:ext cx="5509505" cy="3241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5166" y="435587"/>
            <a:ext cx="2705445" cy="181779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73" indent="0">
              <a:buNone/>
              <a:defRPr sz="100" b="1"/>
            </a:lvl2pPr>
            <a:lvl3pPr marL="1546" indent="0">
              <a:buNone/>
              <a:defRPr sz="100" b="1"/>
            </a:lvl3pPr>
            <a:lvl4pPr marL="2319" indent="0">
              <a:buNone/>
              <a:defRPr sz="100" b="1"/>
            </a:lvl4pPr>
            <a:lvl5pPr marL="3092" indent="0">
              <a:buNone/>
              <a:defRPr sz="100" b="1"/>
            </a:lvl5pPr>
            <a:lvl6pPr marL="3865" indent="0">
              <a:buNone/>
              <a:defRPr sz="100" b="1"/>
            </a:lvl6pPr>
            <a:lvl7pPr marL="4639" indent="0">
              <a:buNone/>
              <a:defRPr sz="100" b="1"/>
            </a:lvl7pPr>
            <a:lvl8pPr marL="5411" indent="0">
              <a:buNone/>
              <a:defRPr sz="100" b="1"/>
            </a:lvl8pPr>
            <a:lvl9pPr marL="618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5166" y="617364"/>
            <a:ext cx="2705445" cy="111982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09227" y="435587"/>
            <a:ext cx="2705445" cy="181779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73" indent="0">
              <a:buNone/>
              <a:defRPr sz="100" b="1"/>
            </a:lvl2pPr>
            <a:lvl3pPr marL="1546" indent="0">
              <a:buNone/>
              <a:defRPr sz="100" b="1"/>
            </a:lvl3pPr>
            <a:lvl4pPr marL="2319" indent="0">
              <a:buNone/>
              <a:defRPr sz="100" b="1"/>
            </a:lvl4pPr>
            <a:lvl5pPr marL="3092" indent="0">
              <a:buNone/>
              <a:defRPr sz="100" b="1"/>
            </a:lvl5pPr>
            <a:lvl6pPr marL="3865" indent="0">
              <a:buNone/>
              <a:defRPr sz="100" b="1"/>
            </a:lvl6pPr>
            <a:lvl7pPr marL="4639" indent="0">
              <a:buNone/>
              <a:defRPr sz="100" b="1"/>
            </a:lvl7pPr>
            <a:lvl8pPr marL="5411" indent="0">
              <a:buNone/>
              <a:defRPr sz="100" b="1"/>
            </a:lvl8pPr>
            <a:lvl9pPr marL="618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109227" y="617364"/>
            <a:ext cx="2705445" cy="111982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162" y="77172"/>
            <a:ext cx="2015129" cy="329259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92851" y="77174"/>
            <a:ext cx="3421814" cy="1660015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5162" y="406430"/>
            <a:ext cx="2015129" cy="1330757"/>
          </a:xfrm>
        </p:spPr>
        <p:txBody>
          <a:bodyPr/>
          <a:lstStyle>
            <a:lvl1pPr marL="0" indent="0">
              <a:buNone/>
              <a:defRPr sz="100"/>
            </a:lvl1pPr>
            <a:lvl2pPr marL="773" indent="0">
              <a:buNone/>
              <a:defRPr sz="100"/>
            </a:lvl2pPr>
            <a:lvl3pPr marL="1546" indent="0">
              <a:buNone/>
              <a:defRPr sz="100"/>
            </a:lvl3pPr>
            <a:lvl4pPr marL="2319" indent="0">
              <a:buNone/>
              <a:defRPr sz="100"/>
            </a:lvl4pPr>
            <a:lvl5pPr marL="3092" indent="0">
              <a:buNone/>
              <a:defRPr sz="100"/>
            </a:lvl5pPr>
            <a:lvl6pPr marL="3865" indent="0">
              <a:buNone/>
              <a:defRPr sz="100"/>
            </a:lvl6pPr>
            <a:lvl7pPr marL="4639" indent="0">
              <a:buNone/>
              <a:defRPr sz="100"/>
            </a:lvl7pPr>
            <a:lvl8pPr marL="5411" indent="0">
              <a:buNone/>
              <a:defRPr sz="100"/>
            </a:lvl8pPr>
            <a:lvl9pPr marL="618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148" y="1361629"/>
            <a:ext cx="3671143" cy="161200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00148" y="173207"/>
            <a:ext cx="3671143" cy="1167842"/>
          </a:xfrm>
        </p:spPr>
        <p:txBody>
          <a:bodyPr/>
          <a:lstStyle>
            <a:lvl1pPr marL="0" indent="0">
              <a:buNone/>
              <a:defRPr sz="100"/>
            </a:lvl1pPr>
            <a:lvl2pPr marL="773" indent="0">
              <a:buNone/>
              <a:defRPr sz="100"/>
            </a:lvl2pPr>
            <a:lvl3pPr marL="1546" indent="0">
              <a:buNone/>
              <a:defRPr sz="100"/>
            </a:lvl3pPr>
            <a:lvl4pPr marL="2319" indent="0">
              <a:buNone/>
              <a:defRPr sz="100"/>
            </a:lvl4pPr>
            <a:lvl5pPr marL="3092" indent="0">
              <a:buNone/>
              <a:defRPr sz="100"/>
            </a:lvl5pPr>
            <a:lvl6pPr marL="3865" indent="0">
              <a:buNone/>
              <a:defRPr sz="100"/>
            </a:lvl6pPr>
            <a:lvl7pPr marL="4639" indent="0">
              <a:buNone/>
              <a:defRPr sz="100"/>
            </a:lvl7pPr>
            <a:lvl8pPr marL="5411" indent="0">
              <a:buNone/>
              <a:defRPr sz="100"/>
            </a:lvl8pPr>
            <a:lvl9pPr marL="6185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00148" y="1522829"/>
            <a:ext cx="3671143" cy="228080"/>
          </a:xfrm>
        </p:spPr>
        <p:txBody>
          <a:bodyPr/>
          <a:lstStyle>
            <a:lvl1pPr marL="0" indent="0">
              <a:buNone/>
              <a:defRPr sz="100"/>
            </a:lvl1pPr>
            <a:lvl2pPr marL="773" indent="0">
              <a:buNone/>
              <a:defRPr sz="100"/>
            </a:lvl2pPr>
            <a:lvl3pPr marL="1546" indent="0">
              <a:buNone/>
              <a:defRPr sz="100"/>
            </a:lvl3pPr>
            <a:lvl4pPr marL="2319" indent="0">
              <a:buNone/>
              <a:defRPr sz="100"/>
            </a:lvl4pPr>
            <a:lvl5pPr marL="3092" indent="0">
              <a:buNone/>
              <a:defRPr sz="100"/>
            </a:lvl5pPr>
            <a:lvl6pPr marL="3865" indent="0">
              <a:buNone/>
              <a:defRPr sz="100"/>
            </a:lvl6pPr>
            <a:lvl7pPr marL="4639" indent="0">
              <a:buNone/>
              <a:defRPr sz="100"/>
            </a:lvl7pPr>
            <a:lvl8pPr marL="5411" indent="0">
              <a:buNone/>
              <a:defRPr sz="100"/>
            </a:lvl8pPr>
            <a:lvl9pPr marL="618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440" y="78885"/>
            <a:ext cx="5516951" cy="3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440" y="454449"/>
            <a:ext cx="5516951" cy="128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440" y="1771486"/>
            <a:ext cx="1430872" cy="13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537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288" y="1771486"/>
            <a:ext cx="1933255" cy="13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537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87516" y="1771486"/>
            <a:ext cx="1430872" cy="13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537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773"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546"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319"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3092" algn="ctr" defTabSz="537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01" indent="-201" algn="l" defTabSz="537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440" indent="-169" algn="l" defTabSz="537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671" indent="-134" algn="l" defTabSz="537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945" indent="-137" algn="l" defTabSz="537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213" indent="-137" algn="l" defTabSz="537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986" indent="-137" algn="l" defTabSz="537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2759" indent="-137" algn="l" defTabSz="537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3533" indent="-137" algn="l" defTabSz="537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4306" indent="-137" algn="l" defTabSz="537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773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546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319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3092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3865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4639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5411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6185" algn="l" defTabSz="1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44625B-CE39-4189-9096-95462CDED9DC}"/>
              </a:ext>
            </a:extLst>
          </p:cNvPr>
          <p:cNvCxnSpPr/>
          <p:nvPr/>
        </p:nvCxnSpPr>
        <p:spPr bwMode="auto">
          <a:xfrm>
            <a:off x="4500000" y="0"/>
            <a:ext cx="0" cy="19446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32</cp:revision>
  <dcterms:created xsi:type="dcterms:W3CDTF">2011-04-13T05:25:09Z</dcterms:created>
  <dcterms:modified xsi:type="dcterms:W3CDTF">2018-01-25T06:05:20Z</dcterms:modified>
</cp:coreProperties>
</file>