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759450" cy="2160588"/>
  <p:notesSz cx="4870450" cy="3143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769456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538911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8308367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1077822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3847278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6616734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9386190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2155646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2" userDrawn="1">
          <p15:clr>
            <a:srgbClr val="A4A3A4"/>
          </p15:clr>
        </p15:guide>
        <p15:guide id="2" pos="18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64" d="100"/>
          <a:sy n="164" d="100"/>
        </p:scale>
        <p:origin x="138" y="588"/>
      </p:cViewPr>
      <p:guideLst>
        <p:guide orient="horz" pos="682"/>
        <p:guide pos="18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759923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3600" y="234950"/>
            <a:ext cx="3143250" cy="117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87045" y="1492737"/>
            <a:ext cx="3896360" cy="141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759923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769456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5538911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8308367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1077822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3847278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6pPr>
    <a:lvl7pPr marL="16616734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7pPr>
    <a:lvl8pPr marL="19386190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8pPr>
    <a:lvl9pPr marL="22155646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234950"/>
            <a:ext cx="3143250" cy="11795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32537" y="670663"/>
            <a:ext cx="4894393" cy="462982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63309" y="1225101"/>
            <a:ext cx="4032839" cy="550625"/>
          </a:xfrm>
        </p:spPr>
        <p:txBody>
          <a:bodyPr/>
          <a:lstStyle>
            <a:lvl1pPr marL="0" indent="0" algn="ctr">
              <a:buNone/>
              <a:defRPr/>
            </a:lvl1pPr>
            <a:lvl2pPr marL="727" indent="0" algn="ctr">
              <a:buNone/>
              <a:defRPr/>
            </a:lvl2pPr>
            <a:lvl3pPr marL="1455" indent="0" algn="ctr">
              <a:buNone/>
              <a:defRPr/>
            </a:lvl3pPr>
            <a:lvl4pPr marL="2182" indent="0" algn="ctr">
              <a:buNone/>
              <a:defRPr/>
            </a:lvl4pPr>
            <a:lvl5pPr marL="2910" indent="0" algn="ctr">
              <a:buNone/>
              <a:defRPr/>
            </a:lvl5pPr>
            <a:lvl6pPr marL="3637" indent="0" algn="ctr">
              <a:buNone/>
              <a:defRPr/>
            </a:lvl6pPr>
            <a:lvl7pPr marL="4366" indent="0" algn="ctr">
              <a:buNone/>
              <a:defRPr/>
            </a:lvl7pPr>
            <a:lvl8pPr marL="5092" indent="0" algn="ctr">
              <a:buNone/>
              <a:defRPr/>
            </a:lvl8pPr>
            <a:lvl9pPr marL="5821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78191" y="87649"/>
            <a:ext cx="1297585" cy="1842406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83691" y="87649"/>
            <a:ext cx="3726393" cy="1842406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5297" y="1388953"/>
            <a:ext cx="4894396" cy="428687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5297" y="916442"/>
            <a:ext cx="4894396" cy="472509"/>
          </a:xfrm>
        </p:spPr>
        <p:txBody>
          <a:bodyPr anchor="b"/>
          <a:lstStyle>
            <a:lvl1pPr marL="0" indent="0">
              <a:buNone/>
              <a:defRPr sz="100"/>
            </a:lvl1pPr>
            <a:lvl2pPr marL="727" indent="0">
              <a:buNone/>
              <a:defRPr sz="100"/>
            </a:lvl2pPr>
            <a:lvl3pPr marL="1455" indent="0">
              <a:buNone/>
              <a:defRPr sz="100"/>
            </a:lvl3pPr>
            <a:lvl4pPr marL="2182" indent="0">
              <a:buNone/>
              <a:defRPr sz="100"/>
            </a:lvl4pPr>
            <a:lvl5pPr marL="2910" indent="0">
              <a:buNone/>
              <a:defRPr sz="100"/>
            </a:lvl5pPr>
            <a:lvl6pPr marL="3637" indent="0">
              <a:buNone/>
              <a:defRPr sz="100"/>
            </a:lvl6pPr>
            <a:lvl7pPr marL="4366" indent="0">
              <a:buNone/>
              <a:defRPr sz="100"/>
            </a:lvl7pPr>
            <a:lvl8pPr marL="5092" indent="0">
              <a:buNone/>
              <a:defRPr sz="100"/>
            </a:lvl8pPr>
            <a:lvl9pPr marL="582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83683" y="504903"/>
            <a:ext cx="2511114" cy="14251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962915" y="504903"/>
            <a:ext cx="2512865" cy="14251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7194" y="85744"/>
            <a:ext cx="5185080" cy="36009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7197" y="483947"/>
            <a:ext cx="2546136" cy="201960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727" indent="0">
              <a:buNone/>
              <a:defRPr sz="100" b="1"/>
            </a:lvl2pPr>
            <a:lvl3pPr marL="1455" indent="0">
              <a:buNone/>
              <a:defRPr sz="100" b="1"/>
            </a:lvl3pPr>
            <a:lvl4pPr marL="2182" indent="0">
              <a:buNone/>
              <a:defRPr sz="100" b="1"/>
            </a:lvl4pPr>
            <a:lvl5pPr marL="2910" indent="0">
              <a:buNone/>
              <a:defRPr sz="100" b="1"/>
            </a:lvl5pPr>
            <a:lvl6pPr marL="3637" indent="0">
              <a:buNone/>
              <a:defRPr sz="100" b="1"/>
            </a:lvl6pPr>
            <a:lvl7pPr marL="4366" indent="0">
              <a:buNone/>
              <a:defRPr sz="100" b="1"/>
            </a:lvl7pPr>
            <a:lvl8pPr marL="5092" indent="0">
              <a:buNone/>
              <a:defRPr sz="100" b="1"/>
            </a:lvl8pPr>
            <a:lvl9pPr marL="5821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87197" y="685904"/>
            <a:ext cx="2546136" cy="124414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926142" y="483947"/>
            <a:ext cx="2546136" cy="201960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727" indent="0">
              <a:buNone/>
              <a:defRPr sz="100" b="1"/>
            </a:lvl2pPr>
            <a:lvl3pPr marL="1455" indent="0">
              <a:buNone/>
              <a:defRPr sz="100" b="1"/>
            </a:lvl3pPr>
            <a:lvl4pPr marL="2182" indent="0">
              <a:buNone/>
              <a:defRPr sz="100" b="1"/>
            </a:lvl4pPr>
            <a:lvl5pPr marL="2910" indent="0">
              <a:buNone/>
              <a:defRPr sz="100" b="1"/>
            </a:lvl5pPr>
            <a:lvl6pPr marL="3637" indent="0">
              <a:buNone/>
              <a:defRPr sz="100" b="1"/>
            </a:lvl6pPr>
            <a:lvl7pPr marL="4366" indent="0">
              <a:buNone/>
              <a:defRPr sz="100" b="1"/>
            </a:lvl7pPr>
            <a:lvl8pPr marL="5092" indent="0">
              <a:buNone/>
              <a:defRPr sz="100" b="1"/>
            </a:lvl8pPr>
            <a:lvl9pPr marL="5821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926142" y="685904"/>
            <a:ext cx="2546136" cy="124414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7193" y="85740"/>
            <a:ext cx="1896469" cy="365813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51949" y="85743"/>
            <a:ext cx="3220322" cy="1844310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87193" y="451553"/>
            <a:ext cx="1896469" cy="1478498"/>
          </a:xfrm>
        </p:spPr>
        <p:txBody>
          <a:bodyPr/>
          <a:lstStyle>
            <a:lvl1pPr marL="0" indent="0">
              <a:buNone/>
              <a:defRPr sz="100"/>
            </a:lvl1pPr>
            <a:lvl2pPr marL="727" indent="0">
              <a:buNone/>
              <a:defRPr sz="100"/>
            </a:lvl2pPr>
            <a:lvl3pPr marL="1455" indent="0">
              <a:buNone/>
              <a:defRPr sz="100"/>
            </a:lvl3pPr>
            <a:lvl4pPr marL="2182" indent="0">
              <a:buNone/>
              <a:defRPr sz="100"/>
            </a:lvl4pPr>
            <a:lvl5pPr marL="2910" indent="0">
              <a:buNone/>
              <a:defRPr sz="100"/>
            </a:lvl5pPr>
            <a:lvl6pPr marL="3637" indent="0">
              <a:buNone/>
              <a:defRPr sz="100"/>
            </a:lvl6pPr>
            <a:lvl7pPr marL="4366" indent="0">
              <a:buNone/>
              <a:defRPr sz="100"/>
            </a:lvl7pPr>
            <a:lvl8pPr marL="5092" indent="0">
              <a:buNone/>
              <a:defRPr sz="100"/>
            </a:lvl8pPr>
            <a:lvl9pPr marL="582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29478" y="1512798"/>
            <a:ext cx="3454969" cy="179096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129478" y="192437"/>
            <a:ext cx="3454969" cy="1297496"/>
          </a:xfrm>
        </p:spPr>
        <p:txBody>
          <a:bodyPr/>
          <a:lstStyle>
            <a:lvl1pPr marL="0" indent="0">
              <a:buNone/>
              <a:defRPr sz="100"/>
            </a:lvl1pPr>
            <a:lvl2pPr marL="727" indent="0">
              <a:buNone/>
              <a:defRPr sz="100"/>
            </a:lvl2pPr>
            <a:lvl3pPr marL="1455" indent="0">
              <a:buNone/>
              <a:defRPr sz="100"/>
            </a:lvl3pPr>
            <a:lvl4pPr marL="2182" indent="0">
              <a:buNone/>
              <a:defRPr sz="100"/>
            </a:lvl4pPr>
            <a:lvl5pPr marL="2910" indent="0">
              <a:buNone/>
              <a:defRPr sz="100"/>
            </a:lvl5pPr>
            <a:lvl6pPr marL="3637" indent="0">
              <a:buNone/>
              <a:defRPr sz="100"/>
            </a:lvl6pPr>
            <a:lvl7pPr marL="4366" indent="0">
              <a:buNone/>
              <a:defRPr sz="100"/>
            </a:lvl7pPr>
            <a:lvl8pPr marL="5092" indent="0">
              <a:buNone/>
              <a:defRPr sz="100"/>
            </a:lvl8pPr>
            <a:lvl9pPr marL="5821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29478" y="1691894"/>
            <a:ext cx="3454969" cy="253402"/>
          </a:xfrm>
        </p:spPr>
        <p:txBody>
          <a:bodyPr/>
          <a:lstStyle>
            <a:lvl1pPr marL="0" indent="0">
              <a:buNone/>
              <a:defRPr sz="100"/>
            </a:lvl1pPr>
            <a:lvl2pPr marL="727" indent="0">
              <a:buNone/>
              <a:defRPr sz="100"/>
            </a:lvl2pPr>
            <a:lvl3pPr marL="1455" indent="0">
              <a:buNone/>
              <a:defRPr sz="100"/>
            </a:lvl3pPr>
            <a:lvl4pPr marL="2182" indent="0">
              <a:buNone/>
              <a:defRPr sz="100"/>
            </a:lvl4pPr>
            <a:lvl5pPr marL="2910" indent="0">
              <a:buNone/>
              <a:defRPr sz="100"/>
            </a:lvl5pPr>
            <a:lvl6pPr marL="3637" indent="0">
              <a:buNone/>
              <a:defRPr sz="100"/>
            </a:lvl6pPr>
            <a:lvl7pPr marL="4366" indent="0">
              <a:buNone/>
              <a:defRPr sz="100"/>
            </a:lvl7pPr>
            <a:lvl8pPr marL="5092" indent="0">
              <a:buNone/>
              <a:defRPr sz="100"/>
            </a:lvl8pPr>
            <a:lvl9pPr marL="5821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3690" y="87644"/>
            <a:ext cx="5192087" cy="360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3690" y="504903"/>
            <a:ext cx="5192087" cy="142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83690" y="1968157"/>
            <a:ext cx="1346616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505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70026" y="1968157"/>
            <a:ext cx="1819416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505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29158" y="1968157"/>
            <a:ext cx="1346616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505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0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0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0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0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727" algn="ctr" defTabSz="50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1455" algn="ctr" defTabSz="50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2182" algn="ctr" defTabSz="50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2910" algn="ctr" defTabSz="505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89" indent="-189" algn="l" defTabSz="505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414" indent="-159" algn="l" defTabSz="505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631" indent="-126" algn="l" defTabSz="505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889" indent="-129" algn="l" defTabSz="505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1142" indent="-129" algn="l" defTabSz="50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1869" indent="-129" algn="l" defTabSz="50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2596" indent="-129" algn="l" defTabSz="50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3325" indent="-129" algn="l" defTabSz="50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4052" indent="-129" algn="l" defTabSz="505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4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727" algn="l" defTabSz="14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1455" algn="l" defTabSz="14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2182" algn="l" defTabSz="14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2910" algn="l" defTabSz="14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3637" algn="l" defTabSz="14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4366" algn="l" defTabSz="14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5092" algn="l" defTabSz="14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5821" algn="l" defTabSz="1455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771FD6F8-DB27-421C-9EDC-B66412CC1B62}"/>
              </a:ext>
            </a:extLst>
          </p:cNvPr>
          <p:cNvCxnSpPr/>
          <p:nvPr/>
        </p:nvCxnSpPr>
        <p:spPr bwMode="auto">
          <a:xfrm>
            <a:off x="4140000" y="0"/>
            <a:ext cx="0" cy="212271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4" name="矢印: 下 3">
            <a:extLst>
              <a:ext uri="{FF2B5EF4-FFF2-40B4-BE49-F238E27FC236}">
                <a16:creationId xmlns:a16="http://schemas.microsoft.com/office/drawing/2014/main" id="{04F799C3-76F4-4D3F-AD3F-0992D4E202B7}"/>
              </a:ext>
            </a:extLst>
          </p:cNvPr>
          <p:cNvSpPr/>
          <p:nvPr/>
        </p:nvSpPr>
        <p:spPr bwMode="auto">
          <a:xfrm>
            <a:off x="4918167" y="-278984"/>
            <a:ext cx="45719" cy="45719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3175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33</cp:revision>
  <dcterms:created xsi:type="dcterms:W3CDTF">2011-04-13T05:25:09Z</dcterms:created>
  <dcterms:modified xsi:type="dcterms:W3CDTF">2018-01-25T05:42:29Z</dcterms:modified>
</cp:coreProperties>
</file>