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60588" cy="575945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769456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538911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8308367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1077822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3847278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6616734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9386190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2155646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8" userDrawn="1">
          <p15:clr>
            <a:srgbClr val="A4A3A4"/>
          </p15:clr>
        </p15:guide>
        <p15:guide id="2" pos="6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2502" y="96"/>
      </p:cViewPr>
      <p:guideLst>
        <p:guide orient="horz" pos="1818"/>
        <p:guide pos="6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6" y="1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8725" y="363538"/>
            <a:ext cx="685800" cy="1828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4625976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6" y="4625976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2769456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5538911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8308367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1077822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3847278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6pPr>
    <a:lvl7pPr marL="16616734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7pPr>
    <a:lvl8pPr marL="19386190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8pPr>
    <a:lvl9pPr marL="22155646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8725" y="363538"/>
            <a:ext cx="685800" cy="1828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2261" y="1787777"/>
            <a:ext cx="1836072" cy="123416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860" y="3265736"/>
            <a:ext cx="1512871" cy="1467794"/>
          </a:xfrm>
        </p:spPr>
        <p:txBody>
          <a:bodyPr/>
          <a:lstStyle>
            <a:lvl1pPr marL="0" indent="0" algn="ctr">
              <a:buNone/>
              <a:defRPr/>
            </a:lvl1pPr>
            <a:lvl2pPr marL="273" indent="0" algn="ctr">
              <a:buNone/>
              <a:defRPr/>
            </a:lvl2pPr>
            <a:lvl3pPr marL="546" indent="0" algn="ctr">
              <a:buNone/>
              <a:defRPr/>
            </a:lvl3pPr>
            <a:lvl4pPr marL="818" indent="0" algn="ctr">
              <a:buNone/>
              <a:defRPr/>
            </a:lvl4pPr>
            <a:lvl5pPr marL="1092" indent="0" algn="ctr">
              <a:buNone/>
              <a:defRPr/>
            </a:lvl5pPr>
            <a:lvl6pPr marL="1364" indent="0" algn="ctr">
              <a:buNone/>
              <a:defRPr/>
            </a:lvl6pPr>
            <a:lvl7pPr marL="1638" indent="0" algn="ctr">
              <a:buNone/>
              <a:defRPr/>
            </a:lvl7pPr>
            <a:lvl8pPr marL="1910" indent="0" algn="ctr">
              <a:buNone/>
              <a:defRPr/>
            </a:lvl8pPr>
            <a:lvl9pPr marL="2183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67398" y="233645"/>
            <a:ext cx="486773" cy="4911277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06424" y="233645"/>
            <a:ext cx="1397911" cy="4911277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799" y="3702514"/>
            <a:ext cx="1836073" cy="1142745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70799" y="2442948"/>
            <a:ext cx="1836073" cy="1259561"/>
          </a:xfrm>
        </p:spPr>
        <p:txBody>
          <a:bodyPr anchor="b"/>
          <a:lstStyle>
            <a:lvl1pPr marL="0" indent="0">
              <a:buNone/>
              <a:defRPr sz="100"/>
            </a:lvl1pPr>
            <a:lvl2pPr marL="273" indent="0">
              <a:buNone/>
              <a:defRPr sz="100"/>
            </a:lvl2pPr>
            <a:lvl3pPr marL="546" indent="0">
              <a:buNone/>
              <a:defRPr sz="100"/>
            </a:lvl3pPr>
            <a:lvl4pPr marL="818" indent="0">
              <a:buNone/>
              <a:defRPr sz="100"/>
            </a:lvl4pPr>
            <a:lvl5pPr marL="1092" indent="0">
              <a:buNone/>
              <a:defRPr sz="100"/>
            </a:lvl5pPr>
            <a:lvl6pPr marL="1364" indent="0">
              <a:buNone/>
              <a:defRPr sz="100"/>
            </a:lvl6pPr>
            <a:lvl7pPr marL="1638" indent="0">
              <a:buNone/>
              <a:defRPr sz="100"/>
            </a:lvl7pPr>
            <a:lvl8pPr marL="1910" indent="0">
              <a:buNone/>
              <a:defRPr sz="100"/>
            </a:lvl8pPr>
            <a:lvl9pPr marL="2183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06420" y="1345915"/>
            <a:ext cx="942014" cy="3799000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111502" y="1345915"/>
            <a:ext cx="942671" cy="3799000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737" y="228568"/>
            <a:ext cx="1945120" cy="959906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739" y="1290051"/>
            <a:ext cx="955152" cy="538362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273" indent="0">
              <a:buNone/>
              <a:defRPr sz="100" b="1"/>
            </a:lvl2pPr>
            <a:lvl3pPr marL="546" indent="0">
              <a:buNone/>
              <a:defRPr sz="100" b="1"/>
            </a:lvl3pPr>
            <a:lvl4pPr marL="818" indent="0">
              <a:buNone/>
              <a:defRPr sz="100" b="1"/>
            </a:lvl4pPr>
            <a:lvl5pPr marL="1092" indent="0">
              <a:buNone/>
              <a:defRPr sz="100" b="1"/>
            </a:lvl5pPr>
            <a:lvl6pPr marL="1364" indent="0">
              <a:buNone/>
              <a:defRPr sz="100" b="1"/>
            </a:lvl6pPr>
            <a:lvl7pPr marL="1638" indent="0">
              <a:buNone/>
              <a:defRPr sz="100" b="1"/>
            </a:lvl7pPr>
            <a:lvl8pPr marL="1910" indent="0">
              <a:buNone/>
              <a:defRPr sz="100" b="1"/>
            </a:lvl8pPr>
            <a:lvl9pPr marL="2183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7739" y="1828406"/>
            <a:ext cx="955152" cy="3316506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097707" y="1290051"/>
            <a:ext cx="955152" cy="538362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273" indent="0">
              <a:buNone/>
              <a:defRPr sz="100" b="1"/>
            </a:lvl2pPr>
            <a:lvl3pPr marL="546" indent="0">
              <a:buNone/>
              <a:defRPr sz="100" b="1"/>
            </a:lvl3pPr>
            <a:lvl4pPr marL="818" indent="0">
              <a:buNone/>
              <a:defRPr sz="100" b="1"/>
            </a:lvl4pPr>
            <a:lvl5pPr marL="1092" indent="0">
              <a:buNone/>
              <a:defRPr sz="100" b="1"/>
            </a:lvl5pPr>
            <a:lvl6pPr marL="1364" indent="0">
              <a:buNone/>
              <a:defRPr sz="100" b="1"/>
            </a:lvl6pPr>
            <a:lvl7pPr marL="1638" indent="0">
              <a:buNone/>
              <a:defRPr sz="100" b="1"/>
            </a:lvl7pPr>
            <a:lvl8pPr marL="1910" indent="0">
              <a:buNone/>
              <a:defRPr sz="100" b="1"/>
            </a:lvl8pPr>
            <a:lvl9pPr marL="2183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097707" y="1828406"/>
            <a:ext cx="955152" cy="3316506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737" y="228557"/>
            <a:ext cx="711437" cy="975143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44791" y="228564"/>
            <a:ext cx="1208065" cy="4916352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7737" y="1203699"/>
            <a:ext cx="711437" cy="3941212"/>
          </a:xfrm>
        </p:spPr>
        <p:txBody>
          <a:bodyPr/>
          <a:lstStyle>
            <a:lvl1pPr marL="0" indent="0">
              <a:buNone/>
              <a:defRPr sz="100"/>
            </a:lvl1pPr>
            <a:lvl2pPr marL="273" indent="0">
              <a:buNone/>
              <a:defRPr sz="100"/>
            </a:lvl2pPr>
            <a:lvl3pPr marL="546" indent="0">
              <a:buNone/>
              <a:defRPr sz="100"/>
            </a:lvl3pPr>
            <a:lvl4pPr marL="818" indent="0">
              <a:buNone/>
              <a:defRPr sz="100"/>
            </a:lvl4pPr>
            <a:lvl5pPr marL="1092" indent="0">
              <a:buNone/>
              <a:defRPr sz="100"/>
            </a:lvl5pPr>
            <a:lvl6pPr marL="1364" indent="0">
              <a:buNone/>
              <a:defRPr sz="100"/>
            </a:lvl6pPr>
            <a:lvl7pPr marL="1638" indent="0">
              <a:buNone/>
              <a:defRPr sz="100"/>
            </a:lvl7pPr>
            <a:lvl8pPr marL="1910" indent="0">
              <a:buNone/>
              <a:defRPr sz="100"/>
            </a:lvl8pPr>
            <a:lvl9pPr marL="2183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710" y="4032645"/>
            <a:ext cx="1296090" cy="477414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23710" y="512977"/>
            <a:ext cx="1296090" cy="3458717"/>
          </a:xfrm>
        </p:spPr>
        <p:txBody>
          <a:bodyPr/>
          <a:lstStyle>
            <a:lvl1pPr marL="0" indent="0">
              <a:buNone/>
              <a:defRPr sz="100"/>
            </a:lvl1pPr>
            <a:lvl2pPr marL="273" indent="0">
              <a:buNone/>
              <a:defRPr sz="100"/>
            </a:lvl2pPr>
            <a:lvl3pPr marL="546" indent="0">
              <a:buNone/>
              <a:defRPr sz="100"/>
            </a:lvl3pPr>
            <a:lvl4pPr marL="818" indent="0">
              <a:buNone/>
              <a:defRPr sz="100"/>
            </a:lvl4pPr>
            <a:lvl5pPr marL="1092" indent="0">
              <a:buNone/>
              <a:defRPr sz="100"/>
            </a:lvl5pPr>
            <a:lvl6pPr marL="1364" indent="0">
              <a:buNone/>
              <a:defRPr sz="100"/>
            </a:lvl6pPr>
            <a:lvl7pPr marL="1638" indent="0">
              <a:buNone/>
              <a:defRPr sz="100"/>
            </a:lvl7pPr>
            <a:lvl8pPr marL="1910" indent="0">
              <a:buNone/>
              <a:defRPr sz="100"/>
            </a:lvl8pPr>
            <a:lvl9pPr marL="2183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23710" y="4510059"/>
            <a:ext cx="1296090" cy="675490"/>
          </a:xfrm>
        </p:spPr>
        <p:txBody>
          <a:bodyPr/>
          <a:lstStyle>
            <a:lvl1pPr marL="0" indent="0">
              <a:buNone/>
              <a:defRPr sz="100"/>
            </a:lvl1pPr>
            <a:lvl2pPr marL="273" indent="0">
              <a:buNone/>
              <a:defRPr sz="100"/>
            </a:lvl2pPr>
            <a:lvl3pPr marL="546" indent="0">
              <a:buNone/>
              <a:defRPr sz="100"/>
            </a:lvl3pPr>
            <a:lvl4pPr marL="818" indent="0">
              <a:buNone/>
              <a:defRPr sz="100"/>
            </a:lvl4pPr>
            <a:lvl5pPr marL="1092" indent="0">
              <a:buNone/>
              <a:defRPr sz="100"/>
            </a:lvl5pPr>
            <a:lvl6pPr marL="1364" indent="0">
              <a:buNone/>
              <a:defRPr sz="100"/>
            </a:lvl6pPr>
            <a:lvl7pPr marL="1638" indent="0">
              <a:buNone/>
              <a:defRPr sz="100"/>
            </a:lvl7pPr>
            <a:lvl8pPr marL="1910" indent="0">
              <a:buNone/>
              <a:defRPr sz="100"/>
            </a:lvl8pPr>
            <a:lvl9pPr marL="2183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423" y="233632"/>
            <a:ext cx="1947749" cy="959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423" y="1345915"/>
            <a:ext cx="1947749" cy="379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423" y="5246491"/>
            <a:ext cx="505167" cy="40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189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9031" y="5246491"/>
            <a:ext cx="682532" cy="40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189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9004" y="5246491"/>
            <a:ext cx="505167" cy="401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189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273"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546"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818"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1092" algn="ctr" defTabSz="18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71" indent="-71" algn="l" defTabSz="189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155" indent="-60" algn="l" defTabSz="189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237" indent="-47" algn="l" defTabSz="189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333" indent="-48" algn="l" defTabSz="189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428" indent="-48" algn="l" defTabSz="18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701" indent="-48" algn="l" defTabSz="18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974" indent="-48" algn="l" defTabSz="18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1247" indent="-48" algn="l" defTabSz="18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1520" indent="-48" algn="l" defTabSz="18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273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546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818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1092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1364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1638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1910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2183" algn="l" defTabSz="54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1146C84D-DF08-4EC0-BCDE-3918E3BDAE91}"/>
              </a:ext>
            </a:extLst>
          </p:cNvPr>
          <p:cNvCxnSpPr/>
          <p:nvPr/>
        </p:nvCxnSpPr>
        <p:spPr bwMode="auto">
          <a:xfrm>
            <a:off x="0" y="4140000"/>
            <a:ext cx="21605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34</cp:revision>
  <dcterms:created xsi:type="dcterms:W3CDTF">2011-04-13T05:25:09Z</dcterms:created>
  <dcterms:modified xsi:type="dcterms:W3CDTF">2018-01-25T06:01:43Z</dcterms:modified>
</cp:coreProperties>
</file>