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2160588" cy="6480175"/>
  <p:notesSz cx="3143250" cy="487045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4240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2769456" algn="l" rtl="0" fontAlgn="base">
      <a:spcBef>
        <a:spcPct val="0"/>
      </a:spcBef>
      <a:spcAft>
        <a:spcPct val="0"/>
      </a:spcAft>
      <a:defRPr kumimoji="1" sz="424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5538911" algn="l" rtl="0" fontAlgn="base">
      <a:spcBef>
        <a:spcPct val="0"/>
      </a:spcBef>
      <a:spcAft>
        <a:spcPct val="0"/>
      </a:spcAft>
      <a:defRPr kumimoji="1" sz="424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8308367" algn="l" rtl="0" fontAlgn="base">
      <a:spcBef>
        <a:spcPct val="0"/>
      </a:spcBef>
      <a:spcAft>
        <a:spcPct val="0"/>
      </a:spcAft>
      <a:defRPr kumimoji="1" sz="424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1077822" algn="l" rtl="0" fontAlgn="base">
      <a:spcBef>
        <a:spcPct val="0"/>
      </a:spcBef>
      <a:spcAft>
        <a:spcPct val="0"/>
      </a:spcAft>
      <a:defRPr kumimoji="1" sz="424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13847278" algn="l" defTabSz="5538911" rtl="0" eaLnBrk="1" latinLnBrk="0" hangingPunct="1">
      <a:defRPr kumimoji="1" sz="4240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16616734" algn="l" defTabSz="5538911" rtl="0" eaLnBrk="1" latinLnBrk="0" hangingPunct="1">
      <a:defRPr kumimoji="1" sz="4240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19386190" algn="l" defTabSz="5538911" rtl="0" eaLnBrk="1" latinLnBrk="0" hangingPunct="1">
      <a:defRPr kumimoji="1" sz="4240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22155646" algn="l" defTabSz="5538911" rtl="0" eaLnBrk="1" latinLnBrk="0" hangingPunct="1">
      <a:defRPr kumimoji="1" sz="4240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46" userDrawn="1">
          <p15:clr>
            <a:srgbClr val="A4A3A4"/>
          </p15:clr>
        </p15:guide>
        <p15:guide id="2" pos="68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10" autoAdjust="0"/>
    <p:restoredTop sz="94660"/>
  </p:normalViewPr>
  <p:slideViewPr>
    <p:cSldViewPr snapToGrid="0" snapToObjects="1">
      <p:cViewPr varScale="1">
        <p:scale>
          <a:sx n="80" d="100"/>
          <a:sy n="80" d="100"/>
        </p:scale>
        <p:origin x="2562" y="84"/>
      </p:cViewPr>
      <p:guideLst>
        <p:guide orient="horz" pos="2046"/>
        <p:guide pos="68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1"/>
            <a:ext cx="1362075" cy="242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ja-JP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1781176" y="1"/>
            <a:ext cx="1362075" cy="242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ja-JP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66825" y="363538"/>
            <a:ext cx="609600" cy="18288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314325" y="2312988"/>
            <a:ext cx="2514600" cy="2192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4625976"/>
            <a:ext cx="1362075" cy="242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ja-JP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1781176" y="4625976"/>
            <a:ext cx="1362075" cy="242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D466AF24-56D3-484D-94EB-BDD0E70C3F0F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82320307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kumimoji="1" sz="7269" kern="1200">
        <a:solidFill>
          <a:schemeClr val="tx1"/>
        </a:solidFill>
        <a:latin typeface="Arial" charset="0"/>
        <a:ea typeface="ＭＳ Ｐ明朝" charset="-128"/>
        <a:cs typeface="+mn-cs"/>
      </a:defRPr>
    </a:lvl1pPr>
    <a:lvl2pPr marL="2769456" algn="l" rtl="0" fontAlgn="base">
      <a:spcBef>
        <a:spcPct val="30000"/>
      </a:spcBef>
      <a:spcAft>
        <a:spcPct val="0"/>
      </a:spcAft>
      <a:defRPr kumimoji="1" sz="7269" kern="1200">
        <a:solidFill>
          <a:schemeClr val="tx1"/>
        </a:solidFill>
        <a:latin typeface="Arial" charset="0"/>
        <a:ea typeface="ＭＳ Ｐ明朝" charset="-128"/>
        <a:cs typeface="+mn-cs"/>
      </a:defRPr>
    </a:lvl2pPr>
    <a:lvl3pPr marL="5538911" algn="l" rtl="0" fontAlgn="base">
      <a:spcBef>
        <a:spcPct val="30000"/>
      </a:spcBef>
      <a:spcAft>
        <a:spcPct val="0"/>
      </a:spcAft>
      <a:defRPr kumimoji="1" sz="7269" kern="1200">
        <a:solidFill>
          <a:schemeClr val="tx1"/>
        </a:solidFill>
        <a:latin typeface="Arial" charset="0"/>
        <a:ea typeface="ＭＳ Ｐ明朝" charset="-128"/>
        <a:cs typeface="+mn-cs"/>
      </a:defRPr>
    </a:lvl3pPr>
    <a:lvl4pPr marL="8308367" algn="l" rtl="0" fontAlgn="base">
      <a:spcBef>
        <a:spcPct val="30000"/>
      </a:spcBef>
      <a:spcAft>
        <a:spcPct val="0"/>
      </a:spcAft>
      <a:defRPr kumimoji="1" sz="7269" kern="1200">
        <a:solidFill>
          <a:schemeClr val="tx1"/>
        </a:solidFill>
        <a:latin typeface="Arial" charset="0"/>
        <a:ea typeface="ＭＳ Ｐ明朝" charset="-128"/>
        <a:cs typeface="+mn-cs"/>
      </a:defRPr>
    </a:lvl4pPr>
    <a:lvl5pPr marL="11077822" algn="l" rtl="0" fontAlgn="base">
      <a:spcBef>
        <a:spcPct val="30000"/>
      </a:spcBef>
      <a:spcAft>
        <a:spcPct val="0"/>
      </a:spcAft>
      <a:defRPr kumimoji="1" sz="7269" kern="1200">
        <a:solidFill>
          <a:schemeClr val="tx1"/>
        </a:solidFill>
        <a:latin typeface="Arial" charset="0"/>
        <a:ea typeface="ＭＳ Ｐ明朝" charset="-128"/>
        <a:cs typeface="+mn-cs"/>
      </a:defRPr>
    </a:lvl5pPr>
    <a:lvl6pPr marL="13847278" algn="l" defTabSz="5538911" rtl="0" eaLnBrk="1" latinLnBrk="0" hangingPunct="1">
      <a:defRPr kumimoji="1" sz="7269" kern="1200">
        <a:solidFill>
          <a:schemeClr val="tx1"/>
        </a:solidFill>
        <a:latin typeface="+mn-lt"/>
        <a:ea typeface="+mn-ea"/>
        <a:cs typeface="+mn-cs"/>
      </a:defRPr>
    </a:lvl6pPr>
    <a:lvl7pPr marL="16616734" algn="l" defTabSz="5538911" rtl="0" eaLnBrk="1" latinLnBrk="0" hangingPunct="1">
      <a:defRPr kumimoji="1" sz="7269" kern="1200">
        <a:solidFill>
          <a:schemeClr val="tx1"/>
        </a:solidFill>
        <a:latin typeface="+mn-lt"/>
        <a:ea typeface="+mn-ea"/>
        <a:cs typeface="+mn-cs"/>
      </a:defRPr>
    </a:lvl7pPr>
    <a:lvl8pPr marL="19386190" algn="l" defTabSz="5538911" rtl="0" eaLnBrk="1" latinLnBrk="0" hangingPunct="1">
      <a:defRPr kumimoji="1" sz="7269" kern="1200">
        <a:solidFill>
          <a:schemeClr val="tx1"/>
        </a:solidFill>
        <a:latin typeface="+mn-lt"/>
        <a:ea typeface="+mn-ea"/>
        <a:cs typeface="+mn-cs"/>
      </a:defRPr>
    </a:lvl8pPr>
    <a:lvl9pPr marL="22155646" algn="l" defTabSz="5538911" rtl="0" eaLnBrk="1" latinLnBrk="0" hangingPunct="1">
      <a:defRPr kumimoji="1" sz="7269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0A81EE0-F528-4517-A983-3C7F400176C9}" type="slidenum">
              <a:rPr lang="en-US" altLang="ja-JP"/>
              <a:pPr/>
              <a:t>1</a:t>
            </a:fld>
            <a:endParaRPr lang="en-US" altLang="ja-JP"/>
          </a:p>
        </p:txBody>
      </p:sp>
      <p:sp>
        <p:nvSpPr>
          <p:cNvPr id="40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66825" y="363538"/>
            <a:ext cx="609600" cy="1828800"/>
          </a:xfrm>
          <a:ln/>
        </p:spPr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ja-JP" altLang="ja-JP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62261" y="2011496"/>
            <a:ext cx="1836072" cy="1388606"/>
          </a:xfrm>
        </p:spPr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323861" y="3674403"/>
            <a:ext cx="1512871" cy="1651471"/>
          </a:xfrm>
        </p:spPr>
        <p:txBody>
          <a:bodyPr/>
          <a:lstStyle>
            <a:lvl1pPr marL="0" indent="0" algn="ctr">
              <a:buNone/>
              <a:defRPr/>
            </a:lvl1pPr>
            <a:lvl2pPr marL="273" indent="0" algn="ctr">
              <a:buNone/>
              <a:defRPr/>
            </a:lvl2pPr>
            <a:lvl3pPr marL="546" indent="0" algn="ctr">
              <a:buNone/>
              <a:defRPr/>
            </a:lvl3pPr>
            <a:lvl4pPr marL="818" indent="0" algn="ctr">
              <a:buNone/>
              <a:defRPr/>
            </a:lvl4pPr>
            <a:lvl5pPr marL="1092" indent="0" algn="ctr">
              <a:buNone/>
              <a:defRPr/>
            </a:lvl5pPr>
            <a:lvl6pPr marL="1364" indent="0" algn="ctr">
              <a:buNone/>
              <a:defRPr/>
            </a:lvl6pPr>
            <a:lvl7pPr marL="1638" indent="0" algn="ctr">
              <a:buNone/>
              <a:defRPr/>
            </a:lvl7pPr>
            <a:lvl8pPr marL="1910" indent="0" algn="ctr">
              <a:buNone/>
              <a:defRPr/>
            </a:lvl8pPr>
            <a:lvl9pPr marL="2183" indent="0" algn="ctr">
              <a:buNone/>
              <a:defRPr/>
            </a:lvl9pPr>
          </a:lstStyle>
          <a:p>
            <a:r>
              <a:rPr lang="ja-JP" altLang="en-US"/>
              <a:t>マスタ サブタイトルの書式設定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9CF5C89-32CD-4098-BFF9-A3C583D1724B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5E5327C-81F6-4290-A0D5-070BBD267B36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1567399" y="262884"/>
            <a:ext cx="486773" cy="5525863"/>
          </a:xfrm>
        </p:spPr>
        <p:txBody>
          <a:bodyPr vert="eaVert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106425" y="262884"/>
            <a:ext cx="1397911" cy="5525863"/>
          </a:xfrm>
        </p:spPr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7FB8715-3766-4651-A721-0017E7C02F2F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AD54AE-681A-46B7-8FE3-05A9CE756406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0800" y="4165839"/>
            <a:ext cx="1836073" cy="1285746"/>
          </a:xfrm>
        </p:spPr>
        <p:txBody>
          <a:bodyPr anchor="t"/>
          <a:lstStyle>
            <a:lvl1pPr algn="l">
              <a:defRPr sz="100" b="1" cap="all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170800" y="2748654"/>
            <a:ext cx="1836073" cy="1417180"/>
          </a:xfrm>
        </p:spPr>
        <p:txBody>
          <a:bodyPr anchor="b"/>
          <a:lstStyle>
            <a:lvl1pPr marL="0" indent="0">
              <a:buNone/>
              <a:defRPr sz="100"/>
            </a:lvl1pPr>
            <a:lvl2pPr marL="273" indent="0">
              <a:buNone/>
              <a:defRPr sz="100"/>
            </a:lvl2pPr>
            <a:lvl3pPr marL="546" indent="0">
              <a:buNone/>
              <a:defRPr sz="100"/>
            </a:lvl3pPr>
            <a:lvl4pPr marL="818" indent="0">
              <a:buNone/>
              <a:defRPr sz="100"/>
            </a:lvl4pPr>
            <a:lvl5pPr marL="1092" indent="0">
              <a:buNone/>
              <a:defRPr sz="100"/>
            </a:lvl5pPr>
            <a:lvl6pPr marL="1364" indent="0">
              <a:buNone/>
              <a:defRPr sz="100"/>
            </a:lvl6pPr>
            <a:lvl7pPr marL="1638" indent="0">
              <a:buNone/>
              <a:defRPr sz="100"/>
            </a:lvl7pPr>
            <a:lvl8pPr marL="1910" indent="0">
              <a:buNone/>
              <a:defRPr sz="100"/>
            </a:lvl8pPr>
            <a:lvl9pPr marL="2183" indent="0">
              <a:buNone/>
              <a:defRPr sz="1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CEDD135-0043-48B0-A1CC-419D1B53515C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106420" y="1514340"/>
            <a:ext cx="942014" cy="4274399"/>
          </a:xfrm>
        </p:spPr>
        <p:txBody>
          <a:bodyPr/>
          <a:lstStyle>
            <a:lvl1pPr>
              <a:defRPr sz="100"/>
            </a:lvl1pPr>
            <a:lvl2pPr>
              <a:defRPr sz="100"/>
            </a:lvl2pPr>
            <a:lvl3pPr>
              <a:defRPr sz="100"/>
            </a:lvl3pPr>
            <a:lvl4pPr>
              <a:defRPr sz="100"/>
            </a:lvl4pPr>
            <a:lvl5pPr>
              <a:defRPr sz="100"/>
            </a:lvl5pPr>
            <a:lvl6pPr>
              <a:defRPr sz="100"/>
            </a:lvl6pPr>
            <a:lvl7pPr>
              <a:defRPr sz="100"/>
            </a:lvl7pPr>
            <a:lvl8pPr>
              <a:defRPr sz="100"/>
            </a:lvl8pPr>
            <a:lvl9pPr>
              <a:defRPr sz="1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1111503" y="1514340"/>
            <a:ext cx="942671" cy="4274399"/>
          </a:xfrm>
        </p:spPr>
        <p:txBody>
          <a:bodyPr/>
          <a:lstStyle>
            <a:lvl1pPr>
              <a:defRPr sz="100"/>
            </a:lvl1pPr>
            <a:lvl2pPr>
              <a:defRPr sz="100"/>
            </a:lvl2pPr>
            <a:lvl3pPr>
              <a:defRPr sz="100"/>
            </a:lvl3pPr>
            <a:lvl4pPr>
              <a:defRPr sz="100"/>
            </a:lvl4pPr>
            <a:lvl5pPr>
              <a:defRPr sz="100"/>
            </a:lvl5pPr>
            <a:lvl6pPr>
              <a:defRPr sz="100"/>
            </a:lvl6pPr>
            <a:lvl7pPr>
              <a:defRPr sz="100"/>
            </a:lvl7pPr>
            <a:lvl8pPr>
              <a:defRPr sz="100"/>
            </a:lvl8pPr>
            <a:lvl9pPr>
              <a:defRPr sz="1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6DA77B7-1398-4286-8847-91F5376A557C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07737" y="257170"/>
            <a:ext cx="1945120" cy="1080027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107739" y="1451485"/>
            <a:ext cx="955152" cy="605731"/>
          </a:xfrm>
        </p:spPr>
        <p:txBody>
          <a:bodyPr anchor="b"/>
          <a:lstStyle>
            <a:lvl1pPr marL="0" indent="0">
              <a:buNone/>
              <a:defRPr sz="100" b="1"/>
            </a:lvl1pPr>
            <a:lvl2pPr marL="273" indent="0">
              <a:buNone/>
              <a:defRPr sz="100" b="1"/>
            </a:lvl2pPr>
            <a:lvl3pPr marL="546" indent="0">
              <a:buNone/>
              <a:defRPr sz="100" b="1"/>
            </a:lvl3pPr>
            <a:lvl4pPr marL="818" indent="0">
              <a:buNone/>
              <a:defRPr sz="100" b="1"/>
            </a:lvl4pPr>
            <a:lvl5pPr marL="1092" indent="0">
              <a:buNone/>
              <a:defRPr sz="100" b="1"/>
            </a:lvl5pPr>
            <a:lvl6pPr marL="1364" indent="0">
              <a:buNone/>
              <a:defRPr sz="100" b="1"/>
            </a:lvl6pPr>
            <a:lvl7pPr marL="1638" indent="0">
              <a:buNone/>
              <a:defRPr sz="100" b="1"/>
            </a:lvl7pPr>
            <a:lvl8pPr marL="1910" indent="0">
              <a:buNone/>
              <a:defRPr sz="100" b="1"/>
            </a:lvl8pPr>
            <a:lvl9pPr marL="2183" indent="0">
              <a:buNone/>
              <a:defRPr sz="1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107739" y="2057209"/>
            <a:ext cx="955152" cy="3731526"/>
          </a:xfrm>
        </p:spPr>
        <p:txBody>
          <a:bodyPr/>
          <a:lstStyle>
            <a:lvl1pPr>
              <a:defRPr sz="100"/>
            </a:lvl1pPr>
            <a:lvl2pPr>
              <a:defRPr sz="100"/>
            </a:lvl2pPr>
            <a:lvl3pPr>
              <a:defRPr sz="100"/>
            </a:lvl3pPr>
            <a:lvl4pPr>
              <a:defRPr sz="100"/>
            </a:lvl4pPr>
            <a:lvl5pPr>
              <a:defRPr sz="100"/>
            </a:lvl5pPr>
            <a:lvl6pPr>
              <a:defRPr sz="100"/>
            </a:lvl6pPr>
            <a:lvl7pPr>
              <a:defRPr sz="100"/>
            </a:lvl7pPr>
            <a:lvl8pPr>
              <a:defRPr sz="100"/>
            </a:lvl8pPr>
            <a:lvl9pPr>
              <a:defRPr sz="1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1097707" y="1451485"/>
            <a:ext cx="955152" cy="605731"/>
          </a:xfrm>
        </p:spPr>
        <p:txBody>
          <a:bodyPr anchor="b"/>
          <a:lstStyle>
            <a:lvl1pPr marL="0" indent="0">
              <a:buNone/>
              <a:defRPr sz="100" b="1"/>
            </a:lvl1pPr>
            <a:lvl2pPr marL="273" indent="0">
              <a:buNone/>
              <a:defRPr sz="100" b="1"/>
            </a:lvl2pPr>
            <a:lvl3pPr marL="546" indent="0">
              <a:buNone/>
              <a:defRPr sz="100" b="1"/>
            </a:lvl3pPr>
            <a:lvl4pPr marL="818" indent="0">
              <a:buNone/>
              <a:defRPr sz="100" b="1"/>
            </a:lvl4pPr>
            <a:lvl5pPr marL="1092" indent="0">
              <a:buNone/>
              <a:defRPr sz="100" b="1"/>
            </a:lvl5pPr>
            <a:lvl6pPr marL="1364" indent="0">
              <a:buNone/>
              <a:defRPr sz="100" b="1"/>
            </a:lvl6pPr>
            <a:lvl7pPr marL="1638" indent="0">
              <a:buNone/>
              <a:defRPr sz="100" b="1"/>
            </a:lvl7pPr>
            <a:lvl8pPr marL="1910" indent="0">
              <a:buNone/>
              <a:defRPr sz="100" b="1"/>
            </a:lvl8pPr>
            <a:lvl9pPr marL="2183" indent="0">
              <a:buNone/>
              <a:defRPr sz="1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1097707" y="2057209"/>
            <a:ext cx="955152" cy="3731526"/>
          </a:xfrm>
        </p:spPr>
        <p:txBody>
          <a:bodyPr/>
          <a:lstStyle>
            <a:lvl1pPr>
              <a:defRPr sz="100"/>
            </a:lvl1pPr>
            <a:lvl2pPr>
              <a:defRPr sz="100"/>
            </a:lvl2pPr>
            <a:lvl3pPr>
              <a:defRPr sz="100"/>
            </a:lvl3pPr>
            <a:lvl4pPr>
              <a:defRPr sz="100"/>
            </a:lvl4pPr>
            <a:lvl5pPr>
              <a:defRPr sz="100"/>
            </a:lvl5pPr>
            <a:lvl6pPr>
              <a:defRPr sz="100"/>
            </a:lvl6pPr>
            <a:lvl7pPr>
              <a:defRPr sz="100"/>
            </a:lvl7pPr>
            <a:lvl8pPr>
              <a:defRPr sz="100"/>
            </a:lvl8pPr>
            <a:lvl9pPr>
              <a:defRPr sz="1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FB991B7-685F-47E0-89E4-F19A1760F7F8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EAFBC61-0441-4959-93EB-8B8EF151A3E7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A34EFE2-6A48-40AD-ACCE-01B6455481E9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07738" y="257159"/>
            <a:ext cx="711437" cy="1097170"/>
          </a:xfrm>
        </p:spPr>
        <p:txBody>
          <a:bodyPr anchor="b"/>
          <a:lstStyle>
            <a:lvl1pPr algn="l">
              <a:defRPr sz="1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844792" y="257166"/>
            <a:ext cx="1208065" cy="5531574"/>
          </a:xfrm>
        </p:spPr>
        <p:txBody>
          <a:bodyPr/>
          <a:lstStyle>
            <a:lvl1pPr>
              <a:defRPr sz="100"/>
            </a:lvl1pPr>
            <a:lvl2pPr>
              <a:defRPr sz="100"/>
            </a:lvl2pPr>
            <a:lvl3pPr>
              <a:defRPr sz="100"/>
            </a:lvl3pPr>
            <a:lvl4pPr>
              <a:defRPr sz="100"/>
            </a:lvl4pPr>
            <a:lvl5pPr>
              <a:defRPr sz="100"/>
            </a:lvl5pPr>
            <a:lvl6pPr>
              <a:defRPr sz="100"/>
            </a:lvl6pPr>
            <a:lvl7pPr>
              <a:defRPr sz="100"/>
            </a:lvl7pPr>
            <a:lvl8pPr>
              <a:defRPr sz="100"/>
            </a:lvl8pPr>
            <a:lvl9pPr>
              <a:defRPr sz="1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07738" y="1354327"/>
            <a:ext cx="711437" cy="4434407"/>
          </a:xfrm>
        </p:spPr>
        <p:txBody>
          <a:bodyPr/>
          <a:lstStyle>
            <a:lvl1pPr marL="0" indent="0">
              <a:buNone/>
              <a:defRPr sz="100"/>
            </a:lvl1pPr>
            <a:lvl2pPr marL="273" indent="0">
              <a:buNone/>
              <a:defRPr sz="100"/>
            </a:lvl2pPr>
            <a:lvl3pPr marL="546" indent="0">
              <a:buNone/>
              <a:defRPr sz="100"/>
            </a:lvl3pPr>
            <a:lvl4pPr marL="818" indent="0">
              <a:buNone/>
              <a:defRPr sz="100"/>
            </a:lvl4pPr>
            <a:lvl5pPr marL="1092" indent="0">
              <a:buNone/>
              <a:defRPr sz="100"/>
            </a:lvl5pPr>
            <a:lvl6pPr marL="1364" indent="0">
              <a:buNone/>
              <a:defRPr sz="100"/>
            </a:lvl6pPr>
            <a:lvl7pPr marL="1638" indent="0">
              <a:buNone/>
              <a:defRPr sz="100"/>
            </a:lvl7pPr>
            <a:lvl8pPr marL="1910" indent="0">
              <a:buNone/>
              <a:defRPr sz="100"/>
            </a:lvl8pPr>
            <a:lvl9pPr marL="2183" indent="0">
              <a:buNone/>
              <a:defRPr sz="1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8CFF4D8-0CCB-461E-A3C6-9A970B420C6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23710" y="4537281"/>
            <a:ext cx="1296090" cy="537157"/>
          </a:xfrm>
        </p:spPr>
        <p:txBody>
          <a:bodyPr anchor="b"/>
          <a:lstStyle>
            <a:lvl1pPr algn="l">
              <a:defRPr sz="1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423710" y="577171"/>
            <a:ext cx="1296090" cy="3891533"/>
          </a:xfrm>
        </p:spPr>
        <p:txBody>
          <a:bodyPr/>
          <a:lstStyle>
            <a:lvl1pPr marL="0" indent="0">
              <a:buNone/>
              <a:defRPr sz="100"/>
            </a:lvl1pPr>
            <a:lvl2pPr marL="273" indent="0">
              <a:buNone/>
              <a:defRPr sz="100"/>
            </a:lvl2pPr>
            <a:lvl3pPr marL="546" indent="0">
              <a:buNone/>
              <a:defRPr sz="100"/>
            </a:lvl3pPr>
            <a:lvl4pPr marL="818" indent="0">
              <a:buNone/>
              <a:defRPr sz="100"/>
            </a:lvl4pPr>
            <a:lvl5pPr marL="1092" indent="0">
              <a:buNone/>
              <a:defRPr sz="100"/>
            </a:lvl5pPr>
            <a:lvl6pPr marL="1364" indent="0">
              <a:buNone/>
              <a:defRPr sz="100"/>
            </a:lvl6pPr>
            <a:lvl7pPr marL="1638" indent="0">
              <a:buNone/>
              <a:defRPr sz="100"/>
            </a:lvl7pPr>
            <a:lvl8pPr marL="1910" indent="0">
              <a:buNone/>
              <a:defRPr sz="100"/>
            </a:lvl8pPr>
            <a:lvl9pPr marL="2183" indent="0">
              <a:buNone/>
              <a:defRPr sz="100"/>
            </a:lvl9pPr>
          </a:lstStyle>
          <a:p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23710" y="5074438"/>
            <a:ext cx="1296090" cy="760019"/>
          </a:xfrm>
        </p:spPr>
        <p:txBody>
          <a:bodyPr/>
          <a:lstStyle>
            <a:lvl1pPr marL="0" indent="0">
              <a:buNone/>
              <a:defRPr sz="100"/>
            </a:lvl1pPr>
            <a:lvl2pPr marL="273" indent="0">
              <a:buNone/>
              <a:defRPr sz="100"/>
            </a:lvl2pPr>
            <a:lvl3pPr marL="546" indent="0">
              <a:buNone/>
              <a:defRPr sz="100"/>
            </a:lvl3pPr>
            <a:lvl4pPr marL="818" indent="0">
              <a:buNone/>
              <a:defRPr sz="100"/>
            </a:lvl4pPr>
            <a:lvl5pPr marL="1092" indent="0">
              <a:buNone/>
              <a:defRPr sz="100"/>
            </a:lvl5pPr>
            <a:lvl6pPr marL="1364" indent="0">
              <a:buNone/>
              <a:defRPr sz="100"/>
            </a:lvl6pPr>
            <a:lvl7pPr marL="1638" indent="0">
              <a:buNone/>
              <a:defRPr sz="100"/>
            </a:lvl7pPr>
            <a:lvl8pPr marL="1910" indent="0">
              <a:buNone/>
              <a:defRPr sz="100"/>
            </a:lvl8pPr>
            <a:lvl9pPr marL="2183" indent="0">
              <a:buNone/>
              <a:defRPr sz="1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C83C6A8-1C14-4577-AC80-FEA544DA9825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06424" y="262868"/>
            <a:ext cx="1947749" cy="10800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1853" tIns="15926" rIns="31853" bIns="15926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6424" y="1514340"/>
            <a:ext cx="1947749" cy="42743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1853" tIns="15926" rIns="31853" bIns="1592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06424" y="5903026"/>
            <a:ext cx="505167" cy="451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1853" tIns="15926" rIns="31853" bIns="15926" numCol="1" anchor="t" anchorCtr="0" compatLnSpc="1">
            <a:prstTxWarp prst="textNoShape">
              <a:avLst/>
            </a:prstTxWarp>
          </a:bodyPr>
          <a:lstStyle>
            <a:lvl1pPr defTabSz="189">
              <a:defRPr sz="1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739031" y="5903026"/>
            <a:ext cx="682532" cy="451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1853" tIns="15926" rIns="31853" bIns="15926" numCol="1" anchor="t" anchorCtr="0" compatLnSpc="1">
            <a:prstTxWarp prst="textNoShape">
              <a:avLst/>
            </a:prstTxWarp>
          </a:bodyPr>
          <a:lstStyle>
            <a:lvl1pPr algn="ctr" defTabSz="189">
              <a:defRPr sz="1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549005" y="5903026"/>
            <a:ext cx="505167" cy="451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1853" tIns="15926" rIns="31853" bIns="15926" numCol="1" anchor="t" anchorCtr="0" compatLnSpc="1">
            <a:prstTxWarp prst="textNoShape">
              <a:avLst/>
            </a:prstTxWarp>
          </a:bodyPr>
          <a:lstStyle>
            <a:lvl1pPr algn="r" defTabSz="189">
              <a:defRPr sz="100"/>
            </a:lvl1pPr>
          </a:lstStyle>
          <a:p>
            <a:fld id="{FCEAEADC-A244-493D-B062-D96E17267A17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89" rtl="0" fontAlgn="base">
        <a:spcBef>
          <a:spcPct val="0"/>
        </a:spcBef>
        <a:spcAft>
          <a:spcPct val="0"/>
        </a:spcAft>
        <a:defRPr kumimoji="1" sz="100">
          <a:solidFill>
            <a:schemeClr val="tx2"/>
          </a:solidFill>
          <a:latin typeface="+mj-lt"/>
          <a:ea typeface="+mj-ea"/>
          <a:cs typeface="+mj-cs"/>
        </a:defRPr>
      </a:lvl1pPr>
      <a:lvl2pPr algn="ctr" defTabSz="189" rtl="0" fontAlgn="base">
        <a:spcBef>
          <a:spcPct val="0"/>
        </a:spcBef>
        <a:spcAft>
          <a:spcPct val="0"/>
        </a:spcAft>
        <a:defRPr kumimoji="1" sz="100">
          <a:solidFill>
            <a:schemeClr val="tx2"/>
          </a:solidFill>
          <a:latin typeface="Arial" charset="0"/>
          <a:ea typeface="ＭＳ Ｐゴシック" charset="-128"/>
        </a:defRPr>
      </a:lvl2pPr>
      <a:lvl3pPr algn="ctr" defTabSz="189" rtl="0" fontAlgn="base">
        <a:spcBef>
          <a:spcPct val="0"/>
        </a:spcBef>
        <a:spcAft>
          <a:spcPct val="0"/>
        </a:spcAft>
        <a:defRPr kumimoji="1" sz="100">
          <a:solidFill>
            <a:schemeClr val="tx2"/>
          </a:solidFill>
          <a:latin typeface="Arial" charset="0"/>
          <a:ea typeface="ＭＳ Ｐゴシック" charset="-128"/>
        </a:defRPr>
      </a:lvl3pPr>
      <a:lvl4pPr algn="ctr" defTabSz="189" rtl="0" fontAlgn="base">
        <a:spcBef>
          <a:spcPct val="0"/>
        </a:spcBef>
        <a:spcAft>
          <a:spcPct val="0"/>
        </a:spcAft>
        <a:defRPr kumimoji="1" sz="100">
          <a:solidFill>
            <a:schemeClr val="tx2"/>
          </a:solidFill>
          <a:latin typeface="Arial" charset="0"/>
          <a:ea typeface="ＭＳ Ｐゴシック" charset="-128"/>
        </a:defRPr>
      </a:lvl4pPr>
      <a:lvl5pPr algn="ctr" defTabSz="189" rtl="0" fontAlgn="base">
        <a:spcBef>
          <a:spcPct val="0"/>
        </a:spcBef>
        <a:spcAft>
          <a:spcPct val="0"/>
        </a:spcAft>
        <a:defRPr kumimoji="1" sz="100">
          <a:solidFill>
            <a:schemeClr val="tx2"/>
          </a:solidFill>
          <a:latin typeface="Arial" charset="0"/>
          <a:ea typeface="ＭＳ Ｐゴシック" charset="-128"/>
        </a:defRPr>
      </a:lvl5pPr>
      <a:lvl6pPr marL="273" algn="ctr" defTabSz="189" rtl="0" fontAlgn="base">
        <a:spcBef>
          <a:spcPct val="0"/>
        </a:spcBef>
        <a:spcAft>
          <a:spcPct val="0"/>
        </a:spcAft>
        <a:defRPr kumimoji="1" sz="100">
          <a:solidFill>
            <a:schemeClr val="tx2"/>
          </a:solidFill>
          <a:latin typeface="Arial" charset="0"/>
          <a:ea typeface="ＭＳ Ｐゴシック" charset="-128"/>
        </a:defRPr>
      </a:lvl6pPr>
      <a:lvl7pPr marL="546" algn="ctr" defTabSz="189" rtl="0" fontAlgn="base">
        <a:spcBef>
          <a:spcPct val="0"/>
        </a:spcBef>
        <a:spcAft>
          <a:spcPct val="0"/>
        </a:spcAft>
        <a:defRPr kumimoji="1" sz="100">
          <a:solidFill>
            <a:schemeClr val="tx2"/>
          </a:solidFill>
          <a:latin typeface="Arial" charset="0"/>
          <a:ea typeface="ＭＳ Ｐゴシック" charset="-128"/>
        </a:defRPr>
      </a:lvl7pPr>
      <a:lvl8pPr marL="818" algn="ctr" defTabSz="189" rtl="0" fontAlgn="base">
        <a:spcBef>
          <a:spcPct val="0"/>
        </a:spcBef>
        <a:spcAft>
          <a:spcPct val="0"/>
        </a:spcAft>
        <a:defRPr kumimoji="1" sz="100">
          <a:solidFill>
            <a:schemeClr val="tx2"/>
          </a:solidFill>
          <a:latin typeface="Arial" charset="0"/>
          <a:ea typeface="ＭＳ Ｐゴシック" charset="-128"/>
        </a:defRPr>
      </a:lvl8pPr>
      <a:lvl9pPr marL="1092" algn="ctr" defTabSz="189" rtl="0" fontAlgn="base">
        <a:spcBef>
          <a:spcPct val="0"/>
        </a:spcBef>
        <a:spcAft>
          <a:spcPct val="0"/>
        </a:spcAft>
        <a:defRPr kumimoji="1" sz="100">
          <a:solidFill>
            <a:schemeClr val="tx2"/>
          </a:solidFill>
          <a:latin typeface="Arial" charset="0"/>
          <a:ea typeface="ＭＳ Ｐゴシック" charset="-128"/>
        </a:defRPr>
      </a:lvl9pPr>
    </p:titleStyle>
    <p:bodyStyle>
      <a:lvl1pPr marL="71" indent="-71" algn="l" defTabSz="189" rtl="0" fontAlgn="base">
        <a:spcBef>
          <a:spcPct val="20000"/>
        </a:spcBef>
        <a:spcAft>
          <a:spcPct val="0"/>
        </a:spcAft>
        <a:buChar char="•"/>
        <a:defRPr kumimoji="1" sz="100">
          <a:solidFill>
            <a:schemeClr val="tx1"/>
          </a:solidFill>
          <a:latin typeface="+mn-lt"/>
          <a:ea typeface="+mn-ea"/>
          <a:cs typeface="+mn-cs"/>
        </a:defRPr>
      </a:lvl1pPr>
      <a:lvl2pPr marL="155" indent="-60" algn="l" defTabSz="189" rtl="0" fontAlgn="base">
        <a:spcBef>
          <a:spcPct val="20000"/>
        </a:spcBef>
        <a:spcAft>
          <a:spcPct val="0"/>
        </a:spcAft>
        <a:buChar char="–"/>
        <a:defRPr kumimoji="1" sz="100">
          <a:solidFill>
            <a:schemeClr val="tx1"/>
          </a:solidFill>
          <a:latin typeface="+mn-lt"/>
          <a:ea typeface="+mn-ea"/>
        </a:defRPr>
      </a:lvl2pPr>
      <a:lvl3pPr marL="237" indent="-47" algn="l" defTabSz="189" rtl="0" fontAlgn="base">
        <a:spcBef>
          <a:spcPct val="20000"/>
        </a:spcBef>
        <a:spcAft>
          <a:spcPct val="0"/>
        </a:spcAft>
        <a:buChar char="•"/>
        <a:defRPr kumimoji="1" sz="100">
          <a:solidFill>
            <a:schemeClr val="tx1"/>
          </a:solidFill>
          <a:latin typeface="+mn-lt"/>
          <a:ea typeface="+mn-ea"/>
        </a:defRPr>
      </a:lvl3pPr>
      <a:lvl4pPr marL="333" indent="-48" algn="l" defTabSz="189" rtl="0" fontAlgn="base">
        <a:spcBef>
          <a:spcPct val="20000"/>
        </a:spcBef>
        <a:spcAft>
          <a:spcPct val="0"/>
        </a:spcAft>
        <a:buChar char="–"/>
        <a:defRPr kumimoji="1" sz="100">
          <a:solidFill>
            <a:schemeClr val="tx1"/>
          </a:solidFill>
          <a:latin typeface="+mn-lt"/>
          <a:ea typeface="+mn-ea"/>
        </a:defRPr>
      </a:lvl4pPr>
      <a:lvl5pPr marL="428" indent="-48" algn="l" defTabSz="189" rtl="0" fontAlgn="base">
        <a:spcBef>
          <a:spcPct val="20000"/>
        </a:spcBef>
        <a:spcAft>
          <a:spcPct val="0"/>
        </a:spcAft>
        <a:buChar char="»"/>
        <a:defRPr kumimoji="1" sz="100">
          <a:solidFill>
            <a:schemeClr val="tx1"/>
          </a:solidFill>
          <a:latin typeface="+mn-lt"/>
          <a:ea typeface="+mn-ea"/>
        </a:defRPr>
      </a:lvl5pPr>
      <a:lvl6pPr marL="701" indent="-48" algn="l" defTabSz="189" rtl="0" fontAlgn="base">
        <a:spcBef>
          <a:spcPct val="20000"/>
        </a:spcBef>
        <a:spcAft>
          <a:spcPct val="0"/>
        </a:spcAft>
        <a:buChar char="»"/>
        <a:defRPr kumimoji="1" sz="100">
          <a:solidFill>
            <a:schemeClr val="tx1"/>
          </a:solidFill>
          <a:latin typeface="+mn-lt"/>
          <a:ea typeface="+mn-ea"/>
        </a:defRPr>
      </a:lvl6pPr>
      <a:lvl7pPr marL="974" indent="-48" algn="l" defTabSz="189" rtl="0" fontAlgn="base">
        <a:spcBef>
          <a:spcPct val="20000"/>
        </a:spcBef>
        <a:spcAft>
          <a:spcPct val="0"/>
        </a:spcAft>
        <a:buChar char="»"/>
        <a:defRPr kumimoji="1" sz="100">
          <a:solidFill>
            <a:schemeClr val="tx1"/>
          </a:solidFill>
          <a:latin typeface="+mn-lt"/>
          <a:ea typeface="+mn-ea"/>
        </a:defRPr>
      </a:lvl7pPr>
      <a:lvl8pPr marL="1247" indent="-48" algn="l" defTabSz="189" rtl="0" fontAlgn="base">
        <a:spcBef>
          <a:spcPct val="20000"/>
        </a:spcBef>
        <a:spcAft>
          <a:spcPct val="0"/>
        </a:spcAft>
        <a:buChar char="»"/>
        <a:defRPr kumimoji="1" sz="100">
          <a:solidFill>
            <a:schemeClr val="tx1"/>
          </a:solidFill>
          <a:latin typeface="+mn-lt"/>
          <a:ea typeface="+mn-ea"/>
        </a:defRPr>
      </a:lvl8pPr>
      <a:lvl9pPr marL="1520" indent="-48" algn="l" defTabSz="189" rtl="0" fontAlgn="base">
        <a:spcBef>
          <a:spcPct val="20000"/>
        </a:spcBef>
        <a:spcAft>
          <a:spcPct val="0"/>
        </a:spcAft>
        <a:buChar char="»"/>
        <a:defRPr kumimoji="1" sz="1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546" rtl="0" eaLnBrk="1" latinLnBrk="0" hangingPunct="1">
        <a:defRPr kumimoji="1" sz="100" kern="1200">
          <a:solidFill>
            <a:schemeClr val="tx1"/>
          </a:solidFill>
          <a:latin typeface="+mn-lt"/>
          <a:ea typeface="+mn-ea"/>
          <a:cs typeface="+mn-cs"/>
        </a:defRPr>
      </a:lvl1pPr>
      <a:lvl2pPr marL="273" algn="l" defTabSz="546" rtl="0" eaLnBrk="1" latinLnBrk="0" hangingPunct="1">
        <a:defRPr kumimoji="1" sz="100" kern="1200">
          <a:solidFill>
            <a:schemeClr val="tx1"/>
          </a:solidFill>
          <a:latin typeface="+mn-lt"/>
          <a:ea typeface="+mn-ea"/>
          <a:cs typeface="+mn-cs"/>
        </a:defRPr>
      </a:lvl2pPr>
      <a:lvl3pPr marL="546" algn="l" defTabSz="546" rtl="0" eaLnBrk="1" latinLnBrk="0" hangingPunct="1">
        <a:defRPr kumimoji="1" sz="100" kern="1200">
          <a:solidFill>
            <a:schemeClr val="tx1"/>
          </a:solidFill>
          <a:latin typeface="+mn-lt"/>
          <a:ea typeface="+mn-ea"/>
          <a:cs typeface="+mn-cs"/>
        </a:defRPr>
      </a:lvl3pPr>
      <a:lvl4pPr marL="818" algn="l" defTabSz="546" rtl="0" eaLnBrk="1" latinLnBrk="0" hangingPunct="1">
        <a:defRPr kumimoji="1" sz="100" kern="1200">
          <a:solidFill>
            <a:schemeClr val="tx1"/>
          </a:solidFill>
          <a:latin typeface="+mn-lt"/>
          <a:ea typeface="+mn-ea"/>
          <a:cs typeface="+mn-cs"/>
        </a:defRPr>
      </a:lvl4pPr>
      <a:lvl5pPr marL="1092" algn="l" defTabSz="546" rtl="0" eaLnBrk="1" latinLnBrk="0" hangingPunct="1">
        <a:defRPr kumimoji="1" sz="100" kern="1200">
          <a:solidFill>
            <a:schemeClr val="tx1"/>
          </a:solidFill>
          <a:latin typeface="+mn-lt"/>
          <a:ea typeface="+mn-ea"/>
          <a:cs typeface="+mn-cs"/>
        </a:defRPr>
      </a:lvl5pPr>
      <a:lvl6pPr marL="1364" algn="l" defTabSz="546" rtl="0" eaLnBrk="1" latinLnBrk="0" hangingPunct="1">
        <a:defRPr kumimoji="1" sz="100" kern="1200">
          <a:solidFill>
            <a:schemeClr val="tx1"/>
          </a:solidFill>
          <a:latin typeface="+mn-lt"/>
          <a:ea typeface="+mn-ea"/>
          <a:cs typeface="+mn-cs"/>
        </a:defRPr>
      </a:lvl6pPr>
      <a:lvl7pPr marL="1638" algn="l" defTabSz="546" rtl="0" eaLnBrk="1" latinLnBrk="0" hangingPunct="1">
        <a:defRPr kumimoji="1" sz="100" kern="1200">
          <a:solidFill>
            <a:schemeClr val="tx1"/>
          </a:solidFill>
          <a:latin typeface="+mn-lt"/>
          <a:ea typeface="+mn-ea"/>
          <a:cs typeface="+mn-cs"/>
        </a:defRPr>
      </a:lvl7pPr>
      <a:lvl8pPr marL="1910" algn="l" defTabSz="546" rtl="0" eaLnBrk="1" latinLnBrk="0" hangingPunct="1">
        <a:defRPr kumimoji="1" sz="100" kern="1200">
          <a:solidFill>
            <a:schemeClr val="tx1"/>
          </a:solidFill>
          <a:latin typeface="+mn-lt"/>
          <a:ea typeface="+mn-ea"/>
          <a:cs typeface="+mn-cs"/>
        </a:defRPr>
      </a:lvl8pPr>
      <a:lvl9pPr marL="2183" algn="l" defTabSz="546" rtl="0" eaLnBrk="1" latinLnBrk="0" hangingPunct="1">
        <a:defRPr kumimoji="1" sz="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直線コネクタ 2">
            <a:extLst>
              <a:ext uri="{FF2B5EF4-FFF2-40B4-BE49-F238E27FC236}">
                <a16:creationId xmlns:a16="http://schemas.microsoft.com/office/drawing/2014/main" id="{9274D8C7-5DDC-4DEF-8FBC-A64BEB6F778A}"/>
              </a:ext>
            </a:extLst>
          </p:cNvPr>
          <p:cNvCxnSpPr/>
          <p:nvPr/>
        </p:nvCxnSpPr>
        <p:spPr bwMode="auto">
          <a:xfrm>
            <a:off x="0" y="4860000"/>
            <a:ext cx="2160588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175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175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97</TotalTime>
  <Words>1</Words>
  <Application>Microsoft Office PowerPoint</Application>
  <PresentationFormat>ユーザー設定</PresentationFormat>
  <Paragraphs>1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ＭＳ Ｐゴシック</vt:lpstr>
      <vt:lpstr>ＭＳ Ｐ明朝</vt:lpstr>
      <vt:lpstr>Arial</vt:lpstr>
      <vt:lpstr>標準デザイン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G0321</dc:creator>
  <cp:lastModifiedBy>sansyu-Dell</cp:lastModifiedBy>
  <cp:revision>35</cp:revision>
  <dcterms:created xsi:type="dcterms:W3CDTF">2011-04-13T05:25:09Z</dcterms:created>
  <dcterms:modified xsi:type="dcterms:W3CDTF">2018-01-25T05:49:33Z</dcterms:modified>
</cp:coreProperties>
</file>