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480175" cy="2160588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2" userDrawn="1">
          <p15:clr>
            <a:srgbClr val="A4A3A4"/>
          </p15:clr>
        </p15:guide>
        <p15:guide id="2" pos="20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46" d="100"/>
          <a:sy n="146" d="100"/>
        </p:scale>
        <p:origin x="126" y="708"/>
      </p:cViewPr>
      <p:guideLst>
        <p:guide orient="horz" pos="682"/>
        <p:guide pos="20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4" y="1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6750" y="234950"/>
            <a:ext cx="3536950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4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6750" y="234950"/>
            <a:ext cx="3536950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6663" y="670663"/>
            <a:ext cx="5506866" cy="46298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346" y="1225102"/>
            <a:ext cx="4537500" cy="550625"/>
          </a:xfrm>
        </p:spPr>
        <p:txBody>
          <a:bodyPr/>
          <a:lstStyle>
            <a:lvl1pPr marL="0" indent="0" algn="ctr">
              <a:buNone/>
              <a:defRPr/>
            </a:lvl1pPr>
            <a:lvl2pPr marL="91" indent="0" algn="ctr">
              <a:buNone/>
              <a:defRPr/>
            </a:lvl2pPr>
            <a:lvl3pPr marL="182" indent="0" algn="ctr">
              <a:buNone/>
              <a:defRPr/>
            </a:lvl3pPr>
            <a:lvl4pPr marL="273" indent="0" algn="ctr">
              <a:buNone/>
              <a:defRPr/>
            </a:lvl4pPr>
            <a:lvl5pPr marL="364" indent="0" algn="ctr">
              <a:buNone/>
              <a:defRPr/>
            </a:lvl5pPr>
            <a:lvl6pPr marL="455" indent="0" algn="ctr">
              <a:buNone/>
              <a:defRPr/>
            </a:lvl6pPr>
            <a:lvl7pPr marL="546" indent="0" algn="ctr">
              <a:buNone/>
              <a:defRPr/>
            </a:lvl7pPr>
            <a:lvl8pPr marL="637" indent="0" algn="ctr">
              <a:buNone/>
              <a:defRPr/>
            </a:lvl8pPr>
            <a:lvl9pPr marL="728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01046" y="87650"/>
            <a:ext cx="1459961" cy="1842406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19198" y="87650"/>
            <a:ext cx="4192705" cy="1842406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276" y="1388954"/>
            <a:ext cx="5506869" cy="428687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2276" y="916443"/>
            <a:ext cx="5506869" cy="472509"/>
          </a:xfrm>
        </p:spPr>
        <p:txBody>
          <a:bodyPr anchor="b"/>
          <a:lstStyle>
            <a:lvl1pPr marL="0" indent="0">
              <a:buNone/>
              <a:defRPr sz="100"/>
            </a:lvl1pPr>
            <a:lvl2pPr marL="91" indent="0">
              <a:buNone/>
              <a:defRPr sz="100"/>
            </a:lvl2pPr>
            <a:lvl3pPr marL="182" indent="0">
              <a:buNone/>
              <a:defRPr sz="100"/>
            </a:lvl3pPr>
            <a:lvl4pPr marL="273" indent="0">
              <a:buNone/>
              <a:defRPr sz="100"/>
            </a:lvl4pPr>
            <a:lvl5pPr marL="364" indent="0">
              <a:buNone/>
              <a:defRPr sz="100"/>
            </a:lvl5pPr>
            <a:lvl6pPr marL="455" indent="0">
              <a:buNone/>
              <a:defRPr sz="100"/>
            </a:lvl6pPr>
            <a:lvl7pPr marL="546" indent="0">
              <a:buNone/>
              <a:defRPr sz="100"/>
            </a:lvl7pPr>
            <a:lvl8pPr marL="637" indent="0">
              <a:buNone/>
              <a:defRPr sz="100"/>
            </a:lvl8pPr>
            <a:lvl9pPr marL="728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19182" y="504904"/>
            <a:ext cx="2825349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333693" y="504904"/>
            <a:ext cx="2827320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132" y="85745"/>
            <a:ext cx="5833929" cy="36009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3138" y="483947"/>
            <a:ext cx="2864754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91" indent="0">
              <a:buNone/>
              <a:defRPr sz="100" b="1"/>
            </a:lvl2pPr>
            <a:lvl3pPr marL="182" indent="0">
              <a:buNone/>
              <a:defRPr sz="100" b="1"/>
            </a:lvl3pPr>
            <a:lvl4pPr marL="273" indent="0">
              <a:buNone/>
              <a:defRPr sz="100" b="1"/>
            </a:lvl4pPr>
            <a:lvl5pPr marL="364" indent="0">
              <a:buNone/>
              <a:defRPr sz="100" b="1"/>
            </a:lvl5pPr>
            <a:lvl6pPr marL="455" indent="0">
              <a:buNone/>
              <a:defRPr sz="100" b="1"/>
            </a:lvl6pPr>
            <a:lvl7pPr marL="546" indent="0">
              <a:buNone/>
              <a:defRPr sz="100" b="1"/>
            </a:lvl7pPr>
            <a:lvl8pPr marL="637" indent="0">
              <a:buNone/>
              <a:defRPr sz="100" b="1"/>
            </a:lvl8pPr>
            <a:lvl9pPr marL="728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23138" y="685904"/>
            <a:ext cx="2864754" cy="124414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292313" y="483947"/>
            <a:ext cx="2864754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91" indent="0">
              <a:buNone/>
              <a:defRPr sz="100" b="1"/>
            </a:lvl2pPr>
            <a:lvl3pPr marL="182" indent="0">
              <a:buNone/>
              <a:defRPr sz="100" b="1"/>
            </a:lvl3pPr>
            <a:lvl4pPr marL="273" indent="0">
              <a:buNone/>
              <a:defRPr sz="100" b="1"/>
            </a:lvl4pPr>
            <a:lvl5pPr marL="364" indent="0">
              <a:buNone/>
              <a:defRPr sz="100" b="1"/>
            </a:lvl5pPr>
            <a:lvl6pPr marL="455" indent="0">
              <a:buNone/>
              <a:defRPr sz="100" b="1"/>
            </a:lvl6pPr>
            <a:lvl7pPr marL="546" indent="0">
              <a:buNone/>
              <a:defRPr sz="100" b="1"/>
            </a:lvl7pPr>
            <a:lvl8pPr marL="637" indent="0">
              <a:buNone/>
              <a:defRPr sz="100" b="1"/>
            </a:lvl8pPr>
            <a:lvl9pPr marL="728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292313" y="685904"/>
            <a:ext cx="2864754" cy="124414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136" y="85741"/>
            <a:ext cx="2133788" cy="365813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33756" y="85743"/>
            <a:ext cx="3623307" cy="184431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3136" y="451553"/>
            <a:ext cx="2133788" cy="1478498"/>
          </a:xfrm>
        </p:spPr>
        <p:txBody>
          <a:bodyPr/>
          <a:lstStyle>
            <a:lvl1pPr marL="0" indent="0">
              <a:buNone/>
              <a:defRPr sz="100"/>
            </a:lvl1pPr>
            <a:lvl2pPr marL="91" indent="0">
              <a:buNone/>
              <a:defRPr sz="100"/>
            </a:lvl2pPr>
            <a:lvl3pPr marL="182" indent="0">
              <a:buNone/>
              <a:defRPr sz="100"/>
            </a:lvl3pPr>
            <a:lvl4pPr marL="273" indent="0">
              <a:buNone/>
              <a:defRPr sz="100"/>
            </a:lvl4pPr>
            <a:lvl5pPr marL="364" indent="0">
              <a:buNone/>
              <a:defRPr sz="100"/>
            </a:lvl5pPr>
            <a:lvl6pPr marL="455" indent="0">
              <a:buNone/>
              <a:defRPr sz="100"/>
            </a:lvl6pPr>
            <a:lvl7pPr marL="546" indent="0">
              <a:buNone/>
              <a:defRPr sz="100"/>
            </a:lvl7pPr>
            <a:lvl8pPr marL="637" indent="0">
              <a:buNone/>
              <a:defRPr sz="100"/>
            </a:lvl8pPr>
            <a:lvl9pPr marL="728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0818" y="1512798"/>
            <a:ext cx="3887317" cy="17909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70818" y="192438"/>
            <a:ext cx="3887317" cy="1297496"/>
          </a:xfrm>
        </p:spPr>
        <p:txBody>
          <a:bodyPr/>
          <a:lstStyle>
            <a:lvl1pPr marL="0" indent="0">
              <a:buNone/>
              <a:defRPr sz="100"/>
            </a:lvl1pPr>
            <a:lvl2pPr marL="91" indent="0">
              <a:buNone/>
              <a:defRPr sz="100"/>
            </a:lvl2pPr>
            <a:lvl3pPr marL="182" indent="0">
              <a:buNone/>
              <a:defRPr sz="100"/>
            </a:lvl3pPr>
            <a:lvl4pPr marL="273" indent="0">
              <a:buNone/>
              <a:defRPr sz="100"/>
            </a:lvl4pPr>
            <a:lvl5pPr marL="364" indent="0">
              <a:buNone/>
              <a:defRPr sz="100"/>
            </a:lvl5pPr>
            <a:lvl6pPr marL="455" indent="0">
              <a:buNone/>
              <a:defRPr sz="100"/>
            </a:lvl6pPr>
            <a:lvl7pPr marL="546" indent="0">
              <a:buNone/>
              <a:defRPr sz="100"/>
            </a:lvl7pPr>
            <a:lvl8pPr marL="637" indent="0">
              <a:buNone/>
              <a:defRPr sz="100"/>
            </a:lvl8pPr>
            <a:lvl9pPr marL="728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70818" y="1691894"/>
            <a:ext cx="3887317" cy="253402"/>
          </a:xfrm>
        </p:spPr>
        <p:txBody>
          <a:bodyPr/>
          <a:lstStyle>
            <a:lvl1pPr marL="0" indent="0">
              <a:buNone/>
              <a:defRPr sz="100"/>
            </a:lvl1pPr>
            <a:lvl2pPr marL="91" indent="0">
              <a:buNone/>
              <a:defRPr sz="100"/>
            </a:lvl2pPr>
            <a:lvl3pPr marL="182" indent="0">
              <a:buNone/>
              <a:defRPr sz="100"/>
            </a:lvl3pPr>
            <a:lvl4pPr marL="273" indent="0">
              <a:buNone/>
              <a:defRPr sz="100"/>
            </a:lvl4pPr>
            <a:lvl5pPr marL="364" indent="0">
              <a:buNone/>
              <a:defRPr sz="100"/>
            </a:lvl5pPr>
            <a:lvl6pPr marL="455" indent="0">
              <a:buNone/>
              <a:defRPr sz="100"/>
            </a:lvl6pPr>
            <a:lvl7pPr marL="546" indent="0">
              <a:buNone/>
              <a:defRPr sz="100"/>
            </a:lvl7pPr>
            <a:lvl8pPr marL="637" indent="0">
              <a:buNone/>
              <a:defRPr sz="100"/>
            </a:lvl8pPr>
            <a:lvl9pPr marL="728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9195" y="87644"/>
            <a:ext cx="5841815" cy="36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195" y="504904"/>
            <a:ext cx="5841815" cy="14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195" y="1968158"/>
            <a:ext cx="1515129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63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16549" y="1968158"/>
            <a:ext cx="2047094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63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45878" y="1968158"/>
            <a:ext cx="1515129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63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91"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82"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273"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364" algn="ctr" defTabSz="6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4" indent="-24" algn="l" defTabSz="6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52" indent="-20" algn="l" defTabSz="6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79" indent="-16" algn="l" defTabSz="6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111" indent="-16" algn="l" defTabSz="6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43" indent="-16" algn="l" defTabSz="6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34" indent="-16" algn="l" defTabSz="6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325" indent="-16" algn="l" defTabSz="6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416" indent="-16" algn="l" defTabSz="6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507" indent="-16" algn="l" defTabSz="6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91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82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273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364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455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546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637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728" algn="l" defTabSz="18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DC35BA1-31AA-4112-BB23-E91536FFCA9F}"/>
              </a:ext>
            </a:extLst>
          </p:cNvPr>
          <p:cNvCxnSpPr/>
          <p:nvPr/>
        </p:nvCxnSpPr>
        <p:spPr bwMode="auto">
          <a:xfrm>
            <a:off x="4860000" y="0"/>
            <a:ext cx="0" cy="2160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36</cp:revision>
  <dcterms:created xsi:type="dcterms:W3CDTF">2011-04-13T05:25:09Z</dcterms:created>
  <dcterms:modified xsi:type="dcterms:W3CDTF">2018-01-25T05:13:46Z</dcterms:modified>
</cp:coreProperties>
</file>