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119813" cy="2339975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9" userDrawn="1">
          <p15:clr>
            <a:srgbClr val="A4A3A4"/>
          </p15:clr>
        </p15:guide>
        <p15:guide id="2" pos="19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32" y="564"/>
      </p:cViewPr>
      <p:guideLst>
        <p:guide orient="horz" pos="739"/>
        <p:guide pos="19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4" y="1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234950"/>
            <a:ext cx="3086100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4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2175" y="234950"/>
            <a:ext cx="3086100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9600" y="726346"/>
            <a:ext cx="5200630" cy="501422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17330" y="1326819"/>
            <a:ext cx="4285170" cy="596342"/>
          </a:xfrm>
        </p:spPr>
        <p:txBody>
          <a:bodyPr/>
          <a:lstStyle>
            <a:lvl1pPr marL="0" indent="0" algn="ctr">
              <a:buNone/>
              <a:defRPr/>
            </a:lvl1pPr>
            <a:lvl2pPr marL="86" indent="0" algn="ctr">
              <a:buNone/>
              <a:defRPr/>
            </a:lvl2pPr>
            <a:lvl3pPr marL="172" indent="0" algn="ctr">
              <a:buNone/>
              <a:defRPr/>
            </a:lvl3pPr>
            <a:lvl4pPr marL="258" indent="0" algn="ctr">
              <a:buNone/>
              <a:defRPr/>
            </a:lvl4pPr>
            <a:lvl5pPr marL="344" indent="0" algn="ctr">
              <a:buNone/>
              <a:defRPr/>
            </a:lvl5pPr>
            <a:lvl6pPr marL="430" indent="0" algn="ctr">
              <a:buNone/>
              <a:defRPr/>
            </a:lvl6pPr>
            <a:lvl7pPr marL="516" indent="0" algn="ctr">
              <a:buNone/>
              <a:defRPr/>
            </a:lvl7pPr>
            <a:lvl8pPr marL="602" indent="0" algn="ctr">
              <a:buNone/>
              <a:defRPr/>
            </a:lvl8pPr>
            <a:lvl9pPr marL="688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439622" y="94927"/>
            <a:ext cx="1378773" cy="199537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1448" y="94927"/>
            <a:ext cx="3959549" cy="199537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3789" y="1504275"/>
            <a:ext cx="5200632" cy="464280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83789" y="992533"/>
            <a:ext cx="5200632" cy="511740"/>
          </a:xfrm>
        </p:spPr>
        <p:txBody>
          <a:bodyPr anchor="b"/>
          <a:lstStyle>
            <a:lvl1pPr marL="0" indent="0">
              <a:buNone/>
              <a:defRPr sz="100"/>
            </a:lvl1pPr>
            <a:lvl2pPr marL="86" indent="0">
              <a:buNone/>
              <a:defRPr sz="100"/>
            </a:lvl2pPr>
            <a:lvl3pPr marL="172" indent="0">
              <a:buNone/>
              <a:defRPr sz="100"/>
            </a:lvl3pPr>
            <a:lvl4pPr marL="258" indent="0">
              <a:buNone/>
              <a:defRPr sz="100"/>
            </a:lvl4pPr>
            <a:lvl5pPr marL="344" indent="0">
              <a:buNone/>
              <a:defRPr sz="100"/>
            </a:lvl5pPr>
            <a:lvl6pPr marL="430" indent="0">
              <a:buNone/>
              <a:defRPr sz="100"/>
            </a:lvl6pPr>
            <a:lvl7pPr marL="516" indent="0">
              <a:buNone/>
              <a:defRPr sz="100"/>
            </a:lvl7pPr>
            <a:lvl8pPr marL="602" indent="0">
              <a:buNone/>
              <a:defRPr sz="100"/>
            </a:lvl8pPr>
            <a:lvl9pPr marL="68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1433" y="546825"/>
            <a:ext cx="2668232" cy="1543475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148307" y="546825"/>
            <a:ext cx="2670093" cy="1543475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163" y="92865"/>
            <a:ext cx="5509505" cy="38999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5168" y="524128"/>
            <a:ext cx="2705445" cy="218728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86" indent="0">
              <a:buNone/>
              <a:defRPr sz="100" b="1"/>
            </a:lvl2pPr>
            <a:lvl3pPr marL="172" indent="0">
              <a:buNone/>
              <a:defRPr sz="100" b="1"/>
            </a:lvl3pPr>
            <a:lvl4pPr marL="258" indent="0">
              <a:buNone/>
              <a:defRPr sz="100" b="1"/>
            </a:lvl4pPr>
            <a:lvl5pPr marL="344" indent="0">
              <a:buNone/>
              <a:defRPr sz="100" b="1"/>
            </a:lvl5pPr>
            <a:lvl6pPr marL="430" indent="0">
              <a:buNone/>
              <a:defRPr sz="100" b="1"/>
            </a:lvl6pPr>
            <a:lvl7pPr marL="516" indent="0">
              <a:buNone/>
              <a:defRPr sz="100" b="1"/>
            </a:lvl7pPr>
            <a:lvl8pPr marL="602" indent="0">
              <a:buNone/>
              <a:defRPr sz="100" b="1"/>
            </a:lvl8pPr>
            <a:lvl9pPr marL="688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5168" y="742853"/>
            <a:ext cx="2705445" cy="1347445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109228" y="524128"/>
            <a:ext cx="2705445" cy="218728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86" indent="0">
              <a:buNone/>
              <a:defRPr sz="100" b="1"/>
            </a:lvl2pPr>
            <a:lvl3pPr marL="172" indent="0">
              <a:buNone/>
              <a:defRPr sz="100" b="1"/>
            </a:lvl3pPr>
            <a:lvl4pPr marL="258" indent="0">
              <a:buNone/>
              <a:defRPr sz="100" b="1"/>
            </a:lvl4pPr>
            <a:lvl5pPr marL="344" indent="0">
              <a:buNone/>
              <a:defRPr sz="100" b="1"/>
            </a:lvl5pPr>
            <a:lvl6pPr marL="430" indent="0">
              <a:buNone/>
              <a:defRPr sz="100" b="1"/>
            </a:lvl6pPr>
            <a:lvl7pPr marL="516" indent="0">
              <a:buNone/>
              <a:defRPr sz="100" b="1"/>
            </a:lvl7pPr>
            <a:lvl8pPr marL="602" indent="0">
              <a:buNone/>
              <a:defRPr sz="100" b="1"/>
            </a:lvl8pPr>
            <a:lvl9pPr marL="688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109228" y="742853"/>
            <a:ext cx="2705445" cy="1347445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5167" y="92861"/>
            <a:ext cx="2015128" cy="39618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92855" y="92862"/>
            <a:ext cx="3421815" cy="199743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5167" y="489044"/>
            <a:ext cx="2015128" cy="1601253"/>
          </a:xfrm>
        </p:spPr>
        <p:txBody>
          <a:bodyPr/>
          <a:lstStyle>
            <a:lvl1pPr marL="0" indent="0">
              <a:buNone/>
              <a:defRPr sz="100"/>
            </a:lvl1pPr>
            <a:lvl2pPr marL="86" indent="0">
              <a:buNone/>
              <a:defRPr sz="100"/>
            </a:lvl2pPr>
            <a:lvl3pPr marL="172" indent="0">
              <a:buNone/>
              <a:defRPr sz="100"/>
            </a:lvl3pPr>
            <a:lvl4pPr marL="258" indent="0">
              <a:buNone/>
              <a:defRPr sz="100"/>
            </a:lvl4pPr>
            <a:lvl5pPr marL="344" indent="0">
              <a:buNone/>
              <a:defRPr sz="100"/>
            </a:lvl5pPr>
            <a:lvl6pPr marL="430" indent="0">
              <a:buNone/>
              <a:defRPr sz="100"/>
            </a:lvl6pPr>
            <a:lvl7pPr marL="516" indent="0">
              <a:buNone/>
              <a:defRPr sz="100"/>
            </a:lvl7pPr>
            <a:lvl8pPr marL="602" indent="0">
              <a:buNone/>
              <a:defRPr sz="100"/>
            </a:lvl8pPr>
            <a:lvl9pPr marL="68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00148" y="1638401"/>
            <a:ext cx="3671144" cy="19396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00148" y="208416"/>
            <a:ext cx="3671144" cy="1405223"/>
          </a:xfrm>
        </p:spPr>
        <p:txBody>
          <a:bodyPr/>
          <a:lstStyle>
            <a:lvl1pPr marL="0" indent="0">
              <a:buNone/>
              <a:defRPr sz="100"/>
            </a:lvl1pPr>
            <a:lvl2pPr marL="86" indent="0">
              <a:buNone/>
              <a:defRPr sz="100"/>
            </a:lvl2pPr>
            <a:lvl3pPr marL="172" indent="0">
              <a:buNone/>
              <a:defRPr sz="100"/>
            </a:lvl3pPr>
            <a:lvl4pPr marL="258" indent="0">
              <a:buNone/>
              <a:defRPr sz="100"/>
            </a:lvl4pPr>
            <a:lvl5pPr marL="344" indent="0">
              <a:buNone/>
              <a:defRPr sz="100"/>
            </a:lvl5pPr>
            <a:lvl6pPr marL="430" indent="0">
              <a:buNone/>
              <a:defRPr sz="100"/>
            </a:lvl6pPr>
            <a:lvl7pPr marL="516" indent="0">
              <a:buNone/>
              <a:defRPr sz="100"/>
            </a:lvl7pPr>
            <a:lvl8pPr marL="602" indent="0">
              <a:buNone/>
              <a:defRPr sz="100"/>
            </a:lvl8pPr>
            <a:lvl9pPr marL="688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00148" y="1832367"/>
            <a:ext cx="3671144" cy="274441"/>
          </a:xfrm>
        </p:spPr>
        <p:txBody>
          <a:bodyPr/>
          <a:lstStyle>
            <a:lvl1pPr marL="0" indent="0">
              <a:buNone/>
              <a:defRPr sz="100"/>
            </a:lvl1pPr>
            <a:lvl2pPr marL="86" indent="0">
              <a:buNone/>
              <a:defRPr sz="100"/>
            </a:lvl2pPr>
            <a:lvl3pPr marL="172" indent="0">
              <a:buNone/>
              <a:defRPr sz="100"/>
            </a:lvl3pPr>
            <a:lvl4pPr marL="258" indent="0">
              <a:buNone/>
              <a:defRPr sz="100"/>
            </a:lvl4pPr>
            <a:lvl5pPr marL="344" indent="0">
              <a:buNone/>
              <a:defRPr sz="100"/>
            </a:lvl5pPr>
            <a:lvl6pPr marL="430" indent="0">
              <a:buNone/>
              <a:defRPr sz="100"/>
            </a:lvl6pPr>
            <a:lvl7pPr marL="516" indent="0">
              <a:buNone/>
              <a:defRPr sz="100"/>
            </a:lvl7pPr>
            <a:lvl8pPr marL="602" indent="0">
              <a:buNone/>
              <a:defRPr sz="100"/>
            </a:lvl8pPr>
            <a:lvl9pPr marL="688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445" y="94921"/>
            <a:ext cx="5516952" cy="38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445" y="546825"/>
            <a:ext cx="5516952" cy="15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445" y="2131569"/>
            <a:ext cx="1430873" cy="16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59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93287" y="2131569"/>
            <a:ext cx="1933255" cy="16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59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87521" y="2131569"/>
            <a:ext cx="1430873" cy="163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59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86"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172"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258"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344" algn="ctr" defTabSz="59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3" indent="-23" algn="l" defTabSz="5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49" indent="-19" algn="l" defTabSz="5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75" indent="-15" algn="l" defTabSz="59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05" indent="-15" algn="l" defTabSz="59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35" indent="-15" algn="l" defTabSz="5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21" indent="-15" algn="l" defTabSz="5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07" indent="-15" algn="l" defTabSz="5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393" indent="-15" algn="l" defTabSz="5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479" indent="-15" algn="l" defTabSz="59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86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172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258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344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430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516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602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688" algn="l" defTabSz="17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7054D11-1639-45BF-B14C-A7B3897DC261}"/>
              </a:ext>
            </a:extLst>
          </p:cNvPr>
          <p:cNvCxnSpPr/>
          <p:nvPr/>
        </p:nvCxnSpPr>
        <p:spPr bwMode="auto">
          <a:xfrm>
            <a:off x="4500000" y="0"/>
            <a:ext cx="0" cy="23399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37</cp:revision>
  <dcterms:created xsi:type="dcterms:W3CDTF">2011-04-13T05:25:09Z</dcterms:created>
  <dcterms:modified xsi:type="dcterms:W3CDTF">2018-01-25T05:16:00Z</dcterms:modified>
</cp:coreProperties>
</file>