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339975" cy="61198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769456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538911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8308367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1077822" algn="l" rtl="0" fontAlgn="base">
      <a:spcBef>
        <a:spcPct val="0"/>
      </a:spcBef>
      <a:spcAft>
        <a:spcPct val="0"/>
      </a:spcAft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3847278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6616734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19386190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2155646" algn="l" defTabSz="5538911" rtl="0" eaLnBrk="1" latinLnBrk="0" hangingPunct="1">
      <a:defRPr kumimoji="1" sz="424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7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2490" y="96"/>
      </p:cViewPr>
      <p:guideLst>
        <p:guide orient="horz" pos="1933"/>
        <p:guide pos="7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2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6" y="2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22375" y="363538"/>
            <a:ext cx="698500" cy="182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6" y="4625976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2769456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5538911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8308367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1077822" algn="l" rtl="0" fontAlgn="base">
      <a:spcBef>
        <a:spcPct val="30000"/>
      </a:spcBef>
      <a:spcAft>
        <a:spcPct val="0"/>
      </a:spcAft>
      <a:defRPr kumimoji="1" sz="7269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3847278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6pPr>
    <a:lvl7pPr marL="16616734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7pPr>
    <a:lvl8pPr marL="19386190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8pPr>
    <a:lvl9pPr marL="22155646" algn="l" defTabSz="5538911" rtl="0" eaLnBrk="1" latinLnBrk="0" hangingPunct="1">
      <a:defRPr kumimoji="1" sz="72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2375" y="363538"/>
            <a:ext cx="698500" cy="1828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5733" y="1899637"/>
            <a:ext cx="1988516" cy="131138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50751" y="3470073"/>
            <a:ext cx="1638480" cy="1559633"/>
          </a:xfrm>
        </p:spPr>
        <p:txBody>
          <a:bodyPr/>
          <a:lstStyle>
            <a:lvl1pPr marL="0" indent="0" algn="ctr">
              <a:buNone/>
              <a:defRPr/>
            </a:lvl1pPr>
            <a:lvl2pPr marL="33" indent="0" algn="ctr">
              <a:buNone/>
              <a:defRPr/>
            </a:lvl2pPr>
            <a:lvl3pPr marL="66" indent="0" algn="ctr">
              <a:buNone/>
              <a:defRPr/>
            </a:lvl3pPr>
            <a:lvl4pPr marL="99" indent="0" algn="ctr">
              <a:buNone/>
              <a:defRPr/>
            </a:lvl4pPr>
            <a:lvl5pPr marL="132" indent="0" algn="ctr">
              <a:buNone/>
              <a:defRPr/>
            </a:lvl5pPr>
            <a:lvl6pPr marL="164" indent="0" algn="ctr">
              <a:buNone/>
              <a:defRPr/>
            </a:lvl6pPr>
            <a:lvl7pPr marL="197" indent="0" algn="ctr">
              <a:buNone/>
              <a:defRPr/>
            </a:lvl7pPr>
            <a:lvl8pPr marL="230" indent="0" algn="ctr">
              <a:buNone/>
              <a:defRPr/>
            </a:lvl8pPr>
            <a:lvl9pPr marL="263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697537" y="248267"/>
            <a:ext cx="527188" cy="5218569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15262" y="248267"/>
            <a:ext cx="1513975" cy="5218569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4982" y="3934179"/>
            <a:ext cx="1988516" cy="1214247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84982" y="2595804"/>
            <a:ext cx="1988516" cy="1338370"/>
          </a:xfrm>
        </p:spPr>
        <p:txBody>
          <a:bodyPr anchor="b"/>
          <a:lstStyle>
            <a:lvl1pPr marL="0" indent="0">
              <a:buNone/>
              <a:defRPr sz="100"/>
            </a:lvl1pPr>
            <a:lvl2pPr marL="33" indent="0">
              <a:buNone/>
              <a:defRPr sz="100"/>
            </a:lvl2pPr>
            <a:lvl3pPr marL="66" indent="0">
              <a:buNone/>
              <a:defRPr sz="100"/>
            </a:lvl3pPr>
            <a:lvl4pPr marL="99" indent="0">
              <a:buNone/>
              <a:defRPr sz="100"/>
            </a:lvl4pPr>
            <a:lvl5pPr marL="132" indent="0">
              <a:buNone/>
              <a:defRPr sz="100"/>
            </a:lvl5pPr>
            <a:lvl6pPr marL="164" indent="0">
              <a:buNone/>
              <a:defRPr sz="100"/>
            </a:lvl6pPr>
            <a:lvl7pPr marL="197" indent="0">
              <a:buNone/>
              <a:defRPr sz="100"/>
            </a:lvl7pPr>
            <a:lvl8pPr marL="230" indent="0">
              <a:buNone/>
              <a:defRPr sz="100"/>
            </a:lvl8pPr>
            <a:lvl9pPr marL="26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15256" y="1430130"/>
            <a:ext cx="1020227" cy="403670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203789" y="1430130"/>
            <a:ext cx="1020938" cy="403670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6683" y="242874"/>
            <a:ext cx="2106617" cy="101996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6685" y="1370769"/>
            <a:ext cx="1034455" cy="572046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33" indent="0">
              <a:buNone/>
              <a:defRPr sz="100" b="1"/>
            </a:lvl2pPr>
            <a:lvl3pPr marL="66" indent="0">
              <a:buNone/>
              <a:defRPr sz="100" b="1"/>
            </a:lvl3pPr>
            <a:lvl4pPr marL="99" indent="0">
              <a:buNone/>
              <a:defRPr sz="100" b="1"/>
            </a:lvl4pPr>
            <a:lvl5pPr marL="132" indent="0">
              <a:buNone/>
              <a:defRPr sz="100" b="1"/>
            </a:lvl5pPr>
            <a:lvl6pPr marL="164" indent="0">
              <a:buNone/>
              <a:defRPr sz="100" b="1"/>
            </a:lvl6pPr>
            <a:lvl7pPr marL="197" indent="0">
              <a:buNone/>
              <a:defRPr sz="100" b="1"/>
            </a:lvl7pPr>
            <a:lvl8pPr marL="230" indent="0">
              <a:buNone/>
              <a:defRPr sz="100" b="1"/>
            </a:lvl8pPr>
            <a:lvl9pPr marL="263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6685" y="1942809"/>
            <a:ext cx="1034455" cy="352401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188846" y="1370769"/>
            <a:ext cx="1034455" cy="572046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33" indent="0">
              <a:buNone/>
              <a:defRPr sz="100" b="1"/>
            </a:lvl2pPr>
            <a:lvl3pPr marL="66" indent="0">
              <a:buNone/>
              <a:defRPr sz="100" b="1"/>
            </a:lvl3pPr>
            <a:lvl4pPr marL="99" indent="0">
              <a:buNone/>
              <a:defRPr sz="100" b="1"/>
            </a:lvl4pPr>
            <a:lvl5pPr marL="132" indent="0">
              <a:buNone/>
              <a:defRPr sz="100" b="1"/>
            </a:lvl5pPr>
            <a:lvl6pPr marL="164" indent="0">
              <a:buNone/>
              <a:defRPr sz="100" b="1"/>
            </a:lvl6pPr>
            <a:lvl7pPr marL="197" indent="0">
              <a:buNone/>
              <a:defRPr sz="100" b="1"/>
            </a:lvl7pPr>
            <a:lvl8pPr marL="230" indent="0">
              <a:buNone/>
              <a:defRPr sz="100" b="1"/>
            </a:lvl8pPr>
            <a:lvl9pPr marL="263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188846" y="1942809"/>
            <a:ext cx="1034455" cy="3524017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6684" y="242863"/>
            <a:ext cx="770505" cy="1036156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14934" y="242866"/>
            <a:ext cx="1308367" cy="5223962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6684" y="1279014"/>
            <a:ext cx="770505" cy="4187809"/>
          </a:xfrm>
        </p:spPr>
        <p:txBody>
          <a:bodyPr/>
          <a:lstStyle>
            <a:lvl1pPr marL="0" indent="0">
              <a:buNone/>
              <a:defRPr sz="100"/>
            </a:lvl1pPr>
            <a:lvl2pPr marL="33" indent="0">
              <a:buNone/>
              <a:defRPr sz="100"/>
            </a:lvl2pPr>
            <a:lvl3pPr marL="66" indent="0">
              <a:buNone/>
              <a:defRPr sz="100"/>
            </a:lvl3pPr>
            <a:lvl4pPr marL="99" indent="0">
              <a:buNone/>
              <a:defRPr sz="100"/>
            </a:lvl4pPr>
            <a:lvl5pPr marL="132" indent="0">
              <a:buNone/>
              <a:defRPr sz="100"/>
            </a:lvl5pPr>
            <a:lvl6pPr marL="164" indent="0">
              <a:buNone/>
              <a:defRPr sz="100"/>
            </a:lvl6pPr>
            <a:lvl7pPr marL="197" indent="0">
              <a:buNone/>
              <a:defRPr sz="100"/>
            </a:lvl7pPr>
            <a:lvl8pPr marL="230" indent="0">
              <a:buNone/>
              <a:defRPr sz="100"/>
            </a:lvl8pPr>
            <a:lvl9pPr marL="26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8889" y="4284963"/>
            <a:ext cx="1403701" cy="507286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8889" y="545078"/>
            <a:ext cx="1403701" cy="3675126"/>
          </a:xfrm>
        </p:spPr>
        <p:txBody>
          <a:bodyPr/>
          <a:lstStyle>
            <a:lvl1pPr marL="0" indent="0">
              <a:buNone/>
              <a:defRPr sz="100"/>
            </a:lvl1pPr>
            <a:lvl2pPr marL="33" indent="0">
              <a:buNone/>
              <a:defRPr sz="100"/>
            </a:lvl2pPr>
            <a:lvl3pPr marL="66" indent="0">
              <a:buNone/>
              <a:defRPr sz="100"/>
            </a:lvl3pPr>
            <a:lvl4pPr marL="99" indent="0">
              <a:buNone/>
              <a:defRPr sz="100"/>
            </a:lvl4pPr>
            <a:lvl5pPr marL="132" indent="0">
              <a:buNone/>
              <a:defRPr sz="100"/>
            </a:lvl5pPr>
            <a:lvl6pPr marL="164" indent="0">
              <a:buNone/>
              <a:defRPr sz="100"/>
            </a:lvl6pPr>
            <a:lvl7pPr marL="197" indent="0">
              <a:buNone/>
              <a:defRPr sz="100"/>
            </a:lvl7pPr>
            <a:lvl8pPr marL="230" indent="0">
              <a:buNone/>
              <a:defRPr sz="100"/>
            </a:lvl8pPr>
            <a:lvl9pPr marL="263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8889" y="4792250"/>
            <a:ext cx="1403701" cy="717755"/>
          </a:xfrm>
        </p:spPr>
        <p:txBody>
          <a:bodyPr/>
          <a:lstStyle>
            <a:lvl1pPr marL="0" indent="0">
              <a:buNone/>
              <a:defRPr sz="100"/>
            </a:lvl1pPr>
            <a:lvl2pPr marL="33" indent="0">
              <a:buNone/>
              <a:defRPr sz="100"/>
            </a:lvl2pPr>
            <a:lvl3pPr marL="66" indent="0">
              <a:buNone/>
              <a:defRPr sz="100"/>
            </a:lvl3pPr>
            <a:lvl4pPr marL="99" indent="0">
              <a:buNone/>
              <a:defRPr sz="100"/>
            </a:lvl4pPr>
            <a:lvl5pPr marL="132" indent="0">
              <a:buNone/>
              <a:defRPr sz="100"/>
            </a:lvl5pPr>
            <a:lvl6pPr marL="164" indent="0">
              <a:buNone/>
              <a:defRPr sz="100"/>
            </a:lvl6pPr>
            <a:lvl7pPr marL="197" indent="0">
              <a:buNone/>
              <a:defRPr sz="100"/>
            </a:lvl7pPr>
            <a:lvl8pPr marL="230" indent="0">
              <a:buNone/>
              <a:defRPr sz="100"/>
            </a:lvl8pPr>
            <a:lvl9pPr marL="263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261" y="248250"/>
            <a:ext cx="2109465" cy="101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5261" y="1430130"/>
            <a:ext cx="2109465" cy="4036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61" y="5574762"/>
            <a:ext cx="547109" cy="42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23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0391" y="5574762"/>
            <a:ext cx="739200" cy="42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23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677615" y="5574762"/>
            <a:ext cx="547109" cy="426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23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33" algn="ctr" defTabSz="2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66" algn="ctr" defTabSz="2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99" algn="ctr" defTabSz="2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32" algn="ctr" defTabSz="2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9" indent="-9" algn="l" defTabSz="2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9" indent="-7" algn="l" defTabSz="2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29" indent="-6" algn="l" defTabSz="2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40" indent="-6" algn="l" defTabSz="2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52" indent="-6" algn="l" defTabSz="2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85" indent="-6" algn="l" defTabSz="2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117" indent="-6" algn="l" defTabSz="2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50" indent="-6" algn="l" defTabSz="2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83" indent="-6" algn="l" defTabSz="2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6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33" algn="l" defTabSz="6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66" algn="l" defTabSz="6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99" algn="l" defTabSz="6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132" algn="l" defTabSz="6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64" algn="l" defTabSz="6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97" algn="l" defTabSz="6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230" algn="l" defTabSz="6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263" algn="l" defTabSz="66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4139AA9-ABF1-463D-A77D-04EC96F87EB0}"/>
              </a:ext>
            </a:extLst>
          </p:cNvPr>
          <p:cNvCxnSpPr/>
          <p:nvPr/>
        </p:nvCxnSpPr>
        <p:spPr bwMode="auto">
          <a:xfrm>
            <a:off x="0" y="4500000"/>
            <a:ext cx="23399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39</cp:revision>
  <dcterms:created xsi:type="dcterms:W3CDTF">2011-04-13T05:25:09Z</dcterms:created>
  <dcterms:modified xsi:type="dcterms:W3CDTF">2018-01-25T05:35:59Z</dcterms:modified>
</cp:coreProperties>
</file>