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200900" cy="5329238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344" y="-96"/>
      </p:cViewPr>
      <p:guideLst>
        <p:guide orient="horz" pos="1681"/>
        <p:guide pos="227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8138" y="365125"/>
            <a:ext cx="24669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80B2D16-34A5-485C-847D-98280408EB9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031853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EBAA81-9D95-4FD8-9343-CBF23212E1F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39750" y="1655763"/>
            <a:ext cx="6121400" cy="114141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79500" y="3019425"/>
            <a:ext cx="5041900" cy="13620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070C9-5BBD-4461-BCF5-135786C2B04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63C670-809E-40CF-946E-0E5F62367D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222875" y="217488"/>
            <a:ext cx="1622425" cy="45434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55600" y="217488"/>
            <a:ext cx="4714875" cy="45434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88BA0-5BD5-461A-A6D2-2B6B7687A1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7004E-C927-4E56-9195-0CE376B45FC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68325" y="3424238"/>
            <a:ext cx="6121400" cy="10588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68325" y="2259013"/>
            <a:ext cx="6121400" cy="11652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A57D04-71A4-44A1-93F0-364804B4C17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55600" y="1244600"/>
            <a:ext cx="3168650" cy="3516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676650" y="1244600"/>
            <a:ext cx="3168650" cy="3516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98D05-5BA1-4BD4-AE1C-CE38C44CEFB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363" y="212725"/>
            <a:ext cx="6480175" cy="889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60363" y="1192213"/>
            <a:ext cx="3181350" cy="4984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60363" y="1690688"/>
            <a:ext cx="3181350" cy="30702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657600" y="1192213"/>
            <a:ext cx="3182938" cy="4984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657600" y="1690688"/>
            <a:ext cx="3182938" cy="30702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7B888-B799-413C-8DC0-974B1312C92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3C354-4B3D-460D-88CD-B35649BF920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75CD2-B523-4962-AD29-8FF0F86E877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0363" y="212725"/>
            <a:ext cx="2368550" cy="9017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814638" y="212725"/>
            <a:ext cx="4025900" cy="4548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60363" y="1114425"/>
            <a:ext cx="2368550" cy="3646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6703D-040E-4D59-B815-667E11BBBB6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11288" y="3730625"/>
            <a:ext cx="4321175" cy="439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411288" y="476250"/>
            <a:ext cx="4321175" cy="3197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411288" y="4170363"/>
            <a:ext cx="4321175" cy="6254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ABAF29-3C6E-4FF4-B6CB-A68D76051BE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5600" y="217488"/>
            <a:ext cx="64897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948" tIns="24974" rIns="49948" bIns="2497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5600" y="1244600"/>
            <a:ext cx="6489700" cy="351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948" tIns="24974" rIns="49948" bIns="249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5600" y="4856163"/>
            <a:ext cx="1682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948" tIns="24974" rIns="49948" bIns="24974" numCol="1" anchor="t" anchorCtr="0" compatLnSpc="1">
            <a:prstTxWarp prst="textNoShape">
              <a:avLst/>
            </a:prstTxWarp>
          </a:bodyPr>
          <a:lstStyle>
            <a:lvl1pPr defTabSz="498475">
              <a:defRPr sz="7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68563" y="4856163"/>
            <a:ext cx="2263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948" tIns="24974" rIns="49948" bIns="24974" numCol="1" anchor="t" anchorCtr="0" compatLnSpc="1">
            <a:prstTxWarp prst="textNoShape">
              <a:avLst/>
            </a:prstTxWarp>
          </a:bodyPr>
          <a:lstStyle>
            <a:lvl1pPr algn="ctr" defTabSz="498475">
              <a:defRPr sz="7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162550" y="4856163"/>
            <a:ext cx="1682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948" tIns="24974" rIns="49948" bIns="24974" numCol="1" anchor="t" anchorCtr="0" compatLnSpc="1">
            <a:prstTxWarp prst="textNoShape">
              <a:avLst/>
            </a:prstTxWarp>
          </a:bodyPr>
          <a:lstStyle>
            <a:lvl1pPr algn="r" defTabSz="498475">
              <a:defRPr sz="700"/>
            </a:lvl1pPr>
          </a:lstStyle>
          <a:p>
            <a:fld id="{B9381C4B-881C-40DD-83AD-ECB0B82792D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85738" indent="-185738" algn="l" defTabSz="498475" rtl="0" fontAlgn="base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07988" indent="-155575" algn="l" defTabSz="498475" rtl="0" fontAlgn="base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2pPr>
      <a:lvl3pPr marL="622300" indent="-123825" algn="l" defTabSz="498475" rtl="0" fontAlgn="base">
        <a:spcBef>
          <a:spcPct val="20000"/>
        </a:spcBef>
        <a:spcAft>
          <a:spcPct val="0"/>
        </a:spcAft>
        <a:buChar char="•"/>
        <a:defRPr kumimoji="1" sz="1500">
          <a:solidFill>
            <a:schemeClr val="tx1"/>
          </a:solidFill>
          <a:latin typeface="+mn-lt"/>
          <a:ea typeface="+mn-ea"/>
        </a:defRPr>
      </a:lvl3pPr>
      <a:lvl4pPr marL="876300" indent="-128588" algn="l" defTabSz="498475" rtl="0" fontAlgn="base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125538" indent="-128588" algn="l" defTabSz="4984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1582738" indent="-128588" algn="l" defTabSz="4984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039938" indent="-128588" algn="l" defTabSz="4984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497138" indent="-128588" algn="l" defTabSz="4984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2954338" indent="-128588" algn="l" defTabSz="4984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984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984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27</cp:revision>
  <dcterms:created xsi:type="dcterms:W3CDTF">2011-04-13T05:25:09Z</dcterms:created>
  <dcterms:modified xsi:type="dcterms:W3CDTF">2011-06-21T10:38:08Z</dcterms:modified>
</cp:coreProperties>
</file>