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329238" cy="72009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0" d="100"/>
          <a:sy n="50" d="100"/>
        </p:scale>
        <p:origin x="-2052" y="-96"/>
      </p:cViewPr>
      <p:guideLst>
        <p:guide orient="horz" pos="2271"/>
        <p:guide pos="16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1781175" y="0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1CA46A-FA15-4F50-B34B-42108506CE93}" type="datetimeFigureOut">
              <a:rPr kumimoji="1" lang="ja-JP" altLang="en-US" smtClean="0"/>
              <a:t>2011/6/21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365125"/>
            <a:ext cx="1352550" cy="1827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4325" y="2312988"/>
            <a:ext cx="2514600" cy="2192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1781175" y="4625975"/>
            <a:ext cx="1362075" cy="242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09B0D-D58D-44A6-9EA1-CC9A3ACACD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80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09B0D-D58D-44A6-9EA1-CC9A3ACACDE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050" y="2236788"/>
            <a:ext cx="4529138" cy="154305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4079875"/>
            <a:ext cx="3729038" cy="18415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36C0C-9C81-4116-90F7-A5E07CA49D4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C7886-F60E-43CC-A187-1FF031E037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865563" y="293688"/>
            <a:ext cx="1200150" cy="61388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3525" y="293688"/>
            <a:ext cx="3449638" cy="61388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26B847-E82B-47D3-85AB-3E6DC09987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07DF85-34CC-48BA-8D56-A559551CD5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0688" y="4627563"/>
            <a:ext cx="4530725" cy="14303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0688" y="3052763"/>
            <a:ext cx="4530725" cy="15748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3D9F66-952B-4925-BF2F-09B981F6EDD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3525" y="1681163"/>
            <a:ext cx="23241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40025" y="1681163"/>
            <a:ext cx="2325688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AE2A1-0E66-48C2-AFB7-80D3040B667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288925"/>
            <a:ext cx="4795838" cy="12001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6700" y="1611313"/>
            <a:ext cx="2354263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6700" y="2284413"/>
            <a:ext cx="2354263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06688" y="1611313"/>
            <a:ext cx="2355850" cy="6731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06688" y="2284413"/>
            <a:ext cx="2355850" cy="41481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6E6D05-3DB5-4A98-B457-8ADE2E1B8D6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02500-BCAA-4CF3-A9E4-90B4F5121CA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4C2CC0-1EF9-49D7-A3C9-B5B96871332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6700" y="287338"/>
            <a:ext cx="1752600" cy="12192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082800" y="287338"/>
            <a:ext cx="2979738" cy="61452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6700" y="1506538"/>
            <a:ext cx="1752600" cy="4926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02A4B4-5343-4416-9268-8C2E51F0F7C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4575" y="5040313"/>
            <a:ext cx="3197225" cy="5953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44575" y="642938"/>
            <a:ext cx="3197225" cy="43211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44575" y="5635625"/>
            <a:ext cx="3197225" cy="8445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172DB-7F3A-4FEE-A340-5AE5969DE69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3525" y="293688"/>
            <a:ext cx="4802188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681163"/>
            <a:ext cx="4802188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3525" y="6561138"/>
            <a:ext cx="1244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7213" y="6561138"/>
            <a:ext cx="1674812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ctr"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21113" y="6561138"/>
            <a:ext cx="12446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r" defTabSz="498475">
              <a:defRPr sz="700"/>
            </a:lvl1pPr>
          </a:lstStyle>
          <a:p>
            <a:fld id="{6DD05E72-F73C-4C4A-A785-085302A9AFB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5738" indent="-185738" algn="l" defTabSz="498475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22300" indent="-123825" algn="l" defTabSz="498475" rtl="0" fontAlgn="base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876300" indent="-128588" algn="l" defTabSz="498475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255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5827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399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4971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29543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26</cp:revision>
  <dcterms:created xsi:type="dcterms:W3CDTF">2011-04-13T05:25:09Z</dcterms:created>
  <dcterms:modified xsi:type="dcterms:W3CDTF">2011-06-21T10:38:17Z</dcterms:modified>
</cp:coreProperties>
</file>