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329238" cy="360045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200" y="-84"/>
      </p:cViewPr>
      <p:guideLst>
        <p:guide orient="horz" pos="1134"/>
        <p:guide pos="1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0663" y="365125"/>
            <a:ext cx="27019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7003B46-2C39-40FB-893C-779B0A4EAD8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51007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79CE54-8663-4519-98A1-404A615ECF9C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00050" y="1119188"/>
            <a:ext cx="4529138" cy="7715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00100" y="2039938"/>
            <a:ext cx="3729038" cy="9207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5A464C-0172-4B29-9BC3-44DCA818DD7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F10CD2-7BDD-49C5-8B96-1FC1069F5C8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865563" y="144463"/>
            <a:ext cx="1198562" cy="307181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65113" y="144463"/>
            <a:ext cx="3448050" cy="307181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8894D8-CD89-420B-B6E3-3933FF784E2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311BCB-5210-4240-9581-13D01061444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688" y="2312988"/>
            <a:ext cx="4530725" cy="7159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20688" y="1525588"/>
            <a:ext cx="4530725" cy="7874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4E3B62-B0AC-4271-9385-050057BAA5A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65113" y="841375"/>
            <a:ext cx="2322512" cy="237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740025" y="841375"/>
            <a:ext cx="2324100" cy="237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AE5A5-3538-4B3C-9848-66F0A24E7ED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700" y="144463"/>
            <a:ext cx="4795838" cy="6000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66700" y="806450"/>
            <a:ext cx="2354263" cy="3349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6700" y="1141413"/>
            <a:ext cx="2354263" cy="20748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706688" y="806450"/>
            <a:ext cx="2355850" cy="3349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706688" y="1141413"/>
            <a:ext cx="2355850" cy="20748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AC1B4A-38A0-43B2-9180-0A785F712A0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C73EDB-0B5C-4CD6-AC34-10D4E889C9F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FB275-68A9-4750-AC2F-54AC4595C5A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700" y="142875"/>
            <a:ext cx="1752600" cy="6111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082800" y="142875"/>
            <a:ext cx="2979738" cy="3073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700" y="754063"/>
            <a:ext cx="1752600" cy="2462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65FB4-5916-4419-AD15-94901E24B7D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4575" y="2520950"/>
            <a:ext cx="3197225" cy="2968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044575" y="322263"/>
            <a:ext cx="3197225" cy="215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44575" y="2817813"/>
            <a:ext cx="3197225" cy="422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38C3B2-B3E1-4E27-8F9E-E3C3FA887B4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5113" y="144463"/>
            <a:ext cx="4799012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013" tIns="25506" rIns="51013" bIns="255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5113" y="841375"/>
            <a:ext cx="4799012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013" tIns="25506" rIns="51013" bIns="255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65113" y="3279775"/>
            <a:ext cx="1243012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013" tIns="25506" rIns="51013" bIns="25506" numCol="1" anchor="t" anchorCtr="0" compatLnSpc="1">
            <a:prstTxWarp prst="textNoShape">
              <a:avLst/>
            </a:prstTxWarp>
          </a:bodyPr>
          <a:lstStyle>
            <a:lvl1pPr defTabSz="509588">
              <a:defRPr sz="8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0863" y="3279775"/>
            <a:ext cx="1687512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013" tIns="25506" rIns="51013" bIns="25506" numCol="1" anchor="t" anchorCtr="0" compatLnSpc="1">
            <a:prstTxWarp prst="textNoShape">
              <a:avLst/>
            </a:prstTxWarp>
          </a:bodyPr>
          <a:lstStyle>
            <a:lvl1pPr algn="ctr" defTabSz="509588">
              <a:defRPr sz="8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21113" y="3279775"/>
            <a:ext cx="1243012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013" tIns="25506" rIns="51013" bIns="25506" numCol="1" anchor="t" anchorCtr="0" compatLnSpc="1">
            <a:prstTxWarp prst="textNoShape">
              <a:avLst/>
            </a:prstTxWarp>
          </a:bodyPr>
          <a:lstStyle>
            <a:lvl1pPr algn="r" defTabSz="509588">
              <a:defRPr sz="800"/>
            </a:lvl1pPr>
          </a:lstStyle>
          <a:p>
            <a:fld id="{FB409F58-58F2-4781-B4BC-89ECB9838B8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92088" indent="-192088" algn="l" defTabSz="509588" rtl="0" fontAlgn="base">
        <a:spcBef>
          <a:spcPct val="20000"/>
        </a:spcBef>
        <a:spcAft>
          <a:spcPct val="0"/>
        </a:spcAft>
        <a:buChar char="•"/>
        <a:defRPr kumimoji="1" sz="1900">
          <a:solidFill>
            <a:schemeClr val="tx1"/>
          </a:solidFill>
          <a:latin typeface="+mn-lt"/>
          <a:ea typeface="+mn-ea"/>
          <a:cs typeface="+mn-cs"/>
        </a:defRPr>
      </a:lvl1pPr>
      <a:lvl2pPr marL="415925" indent="-160338" algn="l" defTabSz="509588" rtl="0" fontAlgn="base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2pPr>
      <a:lvl3pPr marL="636588" indent="-127000" algn="l" defTabSz="509588" rtl="0" fontAlgn="base">
        <a:spcBef>
          <a:spcPct val="20000"/>
        </a:spcBef>
        <a:spcAft>
          <a:spcPct val="0"/>
        </a:spcAft>
        <a:buChar char="•"/>
        <a:defRPr kumimoji="1" sz="1400">
          <a:solidFill>
            <a:schemeClr val="tx1"/>
          </a:solidFill>
          <a:latin typeface="+mn-lt"/>
          <a:ea typeface="+mn-ea"/>
        </a:defRPr>
      </a:lvl3pPr>
      <a:lvl4pPr marL="892175" indent="-127000" algn="l" defTabSz="509588" rtl="0" fontAlgn="base">
        <a:spcBef>
          <a:spcPct val="20000"/>
        </a:spcBef>
        <a:spcAft>
          <a:spcPct val="0"/>
        </a:spcAft>
        <a:buChar char="–"/>
        <a:defRPr kumimoji="1" sz="1200">
          <a:solidFill>
            <a:schemeClr val="tx1"/>
          </a:solidFill>
          <a:latin typeface="+mn-lt"/>
          <a:ea typeface="+mn-ea"/>
        </a:defRPr>
      </a:lvl4pPr>
      <a:lvl5pPr marL="1149350" indent="-130175" algn="l" defTabSz="509588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5pPr>
      <a:lvl6pPr marL="1606550" indent="-130175" algn="l" defTabSz="509588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6pPr>
      <a:lvl7pPr marL="2063750" indent="-130175" algn="l" defTabSz="509588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7pPr>
      <a:lvl8pPr marL="2520950" indent="-130175" algn="l" defTabSz="509588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8pPr>
      <a:lvl9pPr marL="2978150" indent="-130175" algn="l" defTabSz="509588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09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09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4</cp:revision>
  <dcterms:created xsi:type="dcterms:W3CDTF">2011-04-13T05:25:09Z</dcterms:created>
  <dcterms:modified xsi:type="dcterms:W3CDTF">2011-06-21T10:37:14Z</dcterms:modified>
</cp:coreProperties>
</file>