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3600450" cy="5329238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8" d="100"/>
          <a:sy n="68" d="100"/>
        </p:scale>
        <p:origin x="-2256" y="-96"/>
      </p:cViewPr>
      <p:guideLst>
        <p:guide orient="horz" pos="1679"/>
        <p:guide pos="113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54088" y="365125"/>
            <a:ext cx="1235075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7AED5AE-0ED9-499C-931F-E9911B8B00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8490765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AB1039B-35EB-42E6-94BF-8410387992F6}" type="slidenum">
              <a:rPr lang="en-US" altLang="ja-JP"/>
              <a:pPr/>
              <a:t>1</a:t>
            </a:fld>
            <a:endParaRPr lang="en-US" altLang="ja-JP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69875" y="1655763"/>
            <a:ext cx="3060700" cy="1141412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39750" y="3019425"/>
            <a:ext cx="2520950" cy="13620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2949E4-36A6-4BC9-8E5E-D74FE17F56BD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B549BE-D912-44EF-8A1E-E1F627E4D27D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611438" y="214313"/>
            <a:ext cx="809625" cy="454660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179388" y="214313"/>
            <a:ext cx="2279650" cy="454660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DA987B-DD7A-4E75-9038-0927E58C743A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AE1EE8-47A5-491C-8144-21D87BB1EFEE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84163" y="3424238"/>
            <a:ext cx="3060700" cy="105886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284163" y="2259013"/>
            <a:ext cx="3060700" cy="116522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83F433-DBC0-4335-8A68-9B5CDBDE67A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179388" y="1244600"/>
            <a:ext cx="1544637" cy="3516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1876425" y="1244600"/>
            <a:ext cx="1544638" cy="35163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FEE3EF-56D4-4C4C-8A8F-1DAA5490445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388" y="212725"/>
            <a:ext cx="3241675" cy="889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79388" y="1192213"/>
            <a:ext cx="1590675" cy="4984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179388" y="1690688"/>
            <a:ext cx="1590675" cy="30702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1828800" y="1192213"/>
            <a:ext cx="1592263" cy="4984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1828800" y="1690688"/>
            <a:ext cx="1592263" cy="30702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E85AE4-3267-476B-85B3-B85B9AFBC619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AE112A-BC9B-469A-8EC3-72892C54283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6725CF-CB74-4116-B9CF-33F590732994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388" y="212725"/>
            <a:ext cx="1185862" cy="9017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408113" y="212725"/>
            <a:ext cx="2012950" cy="454818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388" y="1114425"/>
            <a:ext cx="1185862" cy="36464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DE6BD9-E223-4320-807E-0A44909D2BAD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06438" y="3730625"/>
            <a:ext cx="2159000" cy="439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706438" y="476250"/>
            <a:ext cx="2159000" cy="3197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706438" y="4170363"/>
            <a:ext cx="2159000" cy="6254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59E1CF-C4A2-45F4-BD2F-621609153CE2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214313"/>
            <a:ext cx="3241675" cy="887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1013" tIns="25506" rIns="51013" bIns="255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388" y="1244600"/>
            <a:ext cx="3241675" cy="351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1013" tIns="25506" rIns="51013" bIns="255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79388" y="4854575"/>
            <a:ext cx="83978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1013" tIns="25506" rIns="51013" bIns="25506" numCol="1" anchor="t" anchorCtr="0" compatLnSpc="1">
            <a:prstTxWarp prst="textNoShape">
              <a:avLst/>
            </a:prstTxWarp>
          </a:bodyPr>
          <a:lstStyle>
            <a:lvl1pPr defTabSz="509588">
              <a:defRPr sz="8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230313" y="4854575"/>
            <a:ext cx="11398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1013" tIns="25506" rIns="51013" bIns="25506" numCol="1" anchor="t" anchorCtr="0" compatLnSpc="1">
            <a:prstTxWarp prst="textNoShape">
              <a:avLst/>
            </a:prstTxWarp>
          </a:bodyPr>
          <a:lstStyle>
            <a:lvl1pPr algn="ctr" defTabSz="509588">
              <a:defRPr sz="8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581275" y="4854575"/>
            <a:ext cx="8397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1013" tIns="25506" rIns="51013" bIns="25506" numCol="1" anchor="t" anchorCtr="0" compatLnSpc="1">
            <a:prstTxWarp prst="textNoShape">
              <a:avLst/>
            </a:prstTxWarp>
          </a:bodyPr>
          <a:lstStyle>
            <a:lvl1pPr algn="r" defTabSz="509588">
              <a:defRPr sz="800"/>
            </a:lvl1pPr>
          </a:lstStyle>
          <a:p>
            <a:fld id="{6320D574-26D6-45B4-9D46-FA9B6845E2B9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09588" rtl="0" fontAlgn="base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509588" rtl="0" fontAlgn="base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509588" rtl="0" fontAlgn="base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509588" rtl="0" fontAlgn="base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509588" rtl="0" fontAlgn="base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509588" rtl="0" fontAlgn="base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509588" rtl="0" fontAlgn="base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509588" rtl="0" fontAlgn="base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509588" rtl="0" fontAlgn="base">
        <a:spcBef>
          <a:spcPct val="0"/>
        </a:spcBef>
        <a:spcAft>
          <a:spcPct val="0"/>
        </a:spcAft>
        <a:defRPr kumimoji="1" sz="24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192088" indent="-192088" algn="l" defTabSz="509588" rtl="0" fontAlgn="base">
        <a:spcBef>
          <a:spcPct val="20000"/>
        </a:spcBef>
        <a:spcAft>
          <a:spcPct val="0"/>
        </a:spcAft>
        <a:buChar char="•"/>
        <a:defRPr kumimoji="1" sz="1900">
          <a:solidFill>
            <a:schemeClr val="tx1"/>
          </a:solidFill>
          <a:latin typeface="+mn-lt"/>
          <a:ea typeface="+mn-ea"/>
          <a:cs typeface="+mn-cs"/>
        </a:defRPr>
      </a:lvl1pPr>
      <a:lvl2pPr marL="415925" indent="-160338" algn="l" defTabSz="509588" rtl="0" fontAlgn="base">
        <a:spcBef>
          <a:spcPct val="20000"/>
        </a:spcBef>
        <a:spcAft>
          <a:spcPct val="0"/>
        </a:spcAft>
        <a:buChar char="–"/>
        <a:defRPr kumimoji="1" sz="1500">
          <a:solidFill>
            <a:schemeClr val="tx1"/>
          </a:solidFill>
          <a:latin typeface="+mn-lt"/>
          <a:ea typeface="+mn-ea"/>
        </a:defRPr>
      </a:lvl2pPr>
      <a:lvl3pPr marL="636588" indent="-127000" algn="l" defTabSz="509588" rtl="0" fontAlgn="base">
        <a:spcBef>
          <a:spcPct val="20000"/>
        </a:spcBef>
        <a:spcAft>
          <a:spcPct val="0"/>
        </a:spcAft>
        <a:buChar char="•"/>
        <a:defRPr kumimoji="1" sz="1400">
          <a:solidFill>
            <a:schemeClr val="tx1"/>
          </a:solidFill>
          <a:latin typeface="+mn-lt"/>
          <a:ea typeface="+mn-ea"/>
        </a:defRPr>
      </a:lvl3pPr>
      <a:lvl4pPr marL="892175" indent="-127000" algn="l" defTabSz="509588" rtl="0" fontAlgn="base">
        <a:spcBef>
          <a:spcPct val="20000"/>
        </a:spcBef>
        <a:spcAft>
          <a:spcPct val="0"/>
        </a:spcAft>
        <a:buChar char="–"/>
        <a:defRPr kumimoji="1" sz="1200">
          <a:solidFill>
            <a:schemeClr val="tx1"/>
          </a:solidFill>
          <a:latin typeface="+mn-lt"/>
          <a:ea typeface="+mn-ea"/>
        </a:defRPr>
      </a:lvl4pPr>
      <a:lvl5pPr marL="1149350" indent="-130175" algn="l" defTabSz="509588" rtl="0" fontAlgn="base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+mn-lt"/>
          <a:ea typeface="+mn-ea"/>
        </a:defRPr>
      </a:lvl5pPr>
      <a:lvl6pPr marL="1606550" indent="-130175" algn="l" defTabSz="509588" rtl="0" fontAlgn="base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+mn-lt"/>
          <a:ea typeface="+mn-ea"/>
        </a:defRPr>
      </a:lvl6pPr>
      <a:lvl7pPr marL="2063750" indent="-130175" algn="l" defTabSz="509588" rtl="0" fontAlgn="base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+mn-lt"/>
          <a:ea typeface="+mn-ea"/>
        </a:defRPr>
      </a:lvl7pPr>
      <a:lvl8pPr marL="2520950" indent="-130175" algn="l" defTabSz="509588" rtl="0" fontAlgn="base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+mn-lt"/>
          <a:ea typeface="+mn-ea"/>
        </a:defRPr>
      </a:lvl8pPr>
      <a:lvl9pPr marL="2978150" indent="-130175" algn="l" defTabSz="509588" rtl="0" fontAlgn="base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5095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5095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G0321</dc:creator>
  <cp:lastModifiedBy>0863</cp:lastModifiedBy>
  <cp:revision>3</cp:revision>
  <dcterms:created xsi:type="dcterms:W3CDTF">2011-04-13T05:25:09Z</dcterms:created>
  <dcterms:modified xsi:type="dcterms:W3CDTF">2011-06-21T10:37:25Z</dcterms:modified>
</cp:coreProperties>
</file>