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944688" cy="30607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65" userDrawn="1">
          <p15:clr>
            <a:srgbClr val="A4A3A4"/>
          </p15:clr>
        </p15:guide>
        <p15:guide id="2" pos="61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06" autoAdjust="0"/>
    <p:restoredTop sz="94660"/>
  </p:normalViewPr>
  <p:slideViewPr>
    <p:cSldViewPr snapToGrid="0" snapToObjects="1">
      <p:cViewPr varScale="1">
        <p:scale>
          <a:sx n="244" d="100"/>
          <a:sy n="244" d="100"/>
        </p:scale>
        <p:origin x="3792" y="180"/>
      </p:cViewPr>
      <p:guideLst>
        <p:guide orient="horz" pos="965"/>
        <p:guide pos="61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365125"/>
            <a:ext cx="11620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A82486C-CCC4-4CAA-B997-C7EAD1F4DFF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94562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B66A77-380F-4983-8A9D-0977206189E4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365125"/>
            <a:ext cx="1162050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5751" y="951943"/>
            <a:ext cx="1653187" cy="65461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91502" y="1733980"/>
            <a:ext cx="1361685" cy="782041"/>
          </a:xfrm>
        </p:spPr>
        <p:txBody>
          <a:bodyPr/>
          <a:lstStyle>
            <a:lvl1pPr marL="0" indent="0" algn="ctr">
              <a:buNone/>
              <a:defRPr/>
            </a:lvl1pPr>
            <a:lvl2pPr marL="145252" indent="0" algn="ctr">
              <a:buNone/>
              <a:defRPr/>
            </a:lvl2pPr>
            <a:lvl3pPr marL="290505" indent="0" algn="ctr">
              <a:buNone/>
              <a:defRPr/>
            </a:lvl3pPr>
            <a:lvl4pPr marL="435757" indent="0" algn="ctr">
              <a:buNone/>
              <a:defRPr/>
            </a:lvl4pPr>
            <a:lvl5pPr marL="581010" indent="0" algn="ctr">
              <a:buNone/>
              <a:defRPr/>
            </a:lvl5pPr>
            <a:lvl6pPr marL="726262" indent="0" algn="ctr">
              <a:buNone/>
              <a:defRPr/>
            </a:lvl6pPr>
            <a:lvl7pPr marL="871515" indent="0" algn="ctr">
              <a:buNone/>
              <a:defRPr/>
            </a:lvl7pPr>
            <a:lvl8pPr marL="1016767" indent="0" algn="ctr">
              <a:buNone/>
              <a:defRPr/>
            </a:lvl8pPr>
            <a:lvl9pPr marL="116202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E2419-9D22-4639-B396-EC01435C11D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F8D55E-F87F-4DD6-9563-590B1B0ADE3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410101" y="124927"/>
            <a:ext cx="437757" cy="2608465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96831" y="124927"/>
            <a:ext cx="1264854" cy="2608465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4A07C-98C9-4217-8C3B-4B0B6B48F99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EDE71D-BF52-4A4B-B5A9-1312BED151D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3821" y="1966344"/>
            <a:ext cx="1652682" cy="607142"/>
          </a:xfrm>
        </p:spPr>
        <p:txBody>
          <a:bodyPr anchor="t"/>
          <a:lstStyle>
            <a:lvl1pPr algn="l">
              <a:defRPr sz="1271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53821" y="1296738"/>
            <a:ext cx="1652682" cy="669606"/>
          </a:xfrm>
        </p:spPr>
        <p:txBody>
          <a:bodyPr anchor="b"/>
          <a:lstStyle>
            <a:lvl1pPr marL="0" indent="0">
              <a:buNone/>
              <a:defRPr sz="635"/>
            </a:lvl1pPr>
            <a:lvl2pPr marL="145252" indent="0">
              <a:buNone/>
              <a:defRPr sz="572"/>
            </a:lvl2pPr>
            <a:lvl3pPr marL="290505" indent="0">
              <a:buNone/>
              <a:defRPr sz="508"/>
            </a:lvl3pPr>
            <a:lvl4pPr marL="435757" indent="0">
              <a:buNone/>
              <a:defRPr sz="445"/>
            </a:lvl4pPr>
            <a:lvl5pPr marL="581010" indent="0">
              <a:buNone/>
              <a:defRPr sz="445"/>
            </a:lvl5pPr>
            <a:lvl6pPr marL="726262" indent="0">
              <a:buNone/>
              <a:defRPr sz="445"/>
            </a:lvl6pPr>
            <a:lvl7pPr marL="871515" indent="0">
              <a:buNone/>
              <a:defRPr sz="445"/>
            </a:lvl7pPr>
            <a:lvl8pPr marL="1016767" indent="0">
              <a:buNone/>
              <a:defRPr sz="445"/>
            </a:lvl8pPr>
            <a:lvl9pPr marL="1162020" indent="0">
              <a:buNone/>
              <a:defRPr sz="445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50836-344A-4252-A35C-A186553B4C5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96831" y="714580"/>
            <a:ext cx="851305" cy="2018812"/>
          </a:xfrm>
        </p:spPr>
        <p:txBody>
          <a:bodyPr/>
          <a:lstStyle>
            <a:lvl1pPr>
              <a:defRPr sz="890"/>
            </a:lvl1pPr>
            <a:lvl2pPr>
              <a:defRPr sz="762"/>
            </a:lvl2pPr>
            <a:lvl3pPr>
              <a:defRPr sz="635"/>
            </a:lvl3pPr>
            <a:lvl4pPr>
              <a:defRPr sz="572"/>
            </a:lvl4pPr>
            <a:lvl5pPr>
              <a:defRPr sz="572"/>
            </a:lvl5pPr>
            <a:lvl6pPr>
              <a:defRPr sz="572"/>
            </a:lvl6pPr>
            <a:lvl7pPr>
              <a:defRPr sz="572"/>
            </a:lvl7pPr>
            <a:lvl8pPr>
              <a:defRPr sz="572"/>
            </a:lvl8pPr>
            <a:lvl9pPr>
              <a:defRPr sz="572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96552" y="714580"/>
            <a:ext cx="851305" cy="2018812"/>
          </a:xfrm>
        </p:spPr>
        <p:txBody>
          <a:bodyPr/>
          <a:lstStyle>
            <a:lvl1pPr>
              <a:defRPr sz="890"/>
            </a:lvl1pPr>
            <a:lvl2pPr>
              <a:defRPr sz="762"/>
            </a:lvl2pPr>
            <a:lvl3pPr>
              <a:defRPr sz="635"/>
            </a:lvl3pPr>
            <a:lvl4pPr>
              <a:defRPr sz="572"/>
            </a:lvl4pPr>
            <a:lvl5pPr>
              <a:defRPr sz="572"/>
            </a:lvl5pPr>
            <a:lvl6pPr>
              <a:defRPr sz="572"/>
            </a:lvl6pPr>
            <a:lvl7pPr>
              <a:defRPr sz="572"/>
            </a:lvl7pPr>
            <a:lvl8pPr>
              <a:defRPr sz="572"/>
            </a:lvl8pPr>
            <a:lvl9pPr>
              <a:defRPr sz="572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25D3E-EFD9-4F6E-B9FA-FCBE87D908E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7336" y="122429"/>
            <a:ext cx="1750018" cy="5097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97335" y="684600"/>
            <a:ext cx="859375" cy="284832"/>
          </a:xfrm>
        </p:spPr>
        <p:txBody>
          <a:bodyPr anchor="b"/>
          <a:lstStyle>
            <a:lvl1pPr marL="0" indent="0">
              <a:buNone/>
              <a:defRPr sz="762" b="1"/>
            </a:lvl1pPr>
            <a:lvl2pPr marL="145252" indent="0">
              <a:buNone/>
              <a:defRPr sz="635" b="1"/>
            </a:lvl2pPr>
            <a:lvl3pPr marL="290505" indent="0">
              <a:buNone/>
              <a:defRPr sz="572" b="1"/>
            </a:lvl3pPr>
            <a:lvl4pPr marL="435757" indent="0">
              <a:buNone/>
              <a:defRPr sz="508" b="1"/>
            </a:lvl4pPr>
            <a:lvl5pPr marL="581010" indent="0">
              <a:buNone/>
              <a:defRPr sz="508" b="1"/>
            </a:lvl5pPr>
            <a:lvl6pPr marL="726262" indent="0">
              <a:buNone/>
              <a:defRPr sz="508" b="1"/>
            </a:lvl6pPr>
            <a:lvl7pPr marL="871515" indent="0">
              <a:buNone/>
              <a:defRPr sz="508" b="1"/>
            </a:lvl7pPr>
            <a:lvl8pPr marL="1016767" indent="0">
              <a:buNone/>
              <a:defRPr sz="508" b="1"/>
            </a:lvl8pPr>
            <a:lvl9pPr marL="1162020" indent="0">
              <a:buNone/>
              <a:defRPr sz="508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97335" y="969432"/>
            <a:ext cx="859375" cy="1763962"/>
          </a:xfrm>
        </p:spPr>
        <p:txBody>
          <a:bodyPr/>
          <a:lstStyle>
            <a:lvl1pPr>
              <a:defRPr sz="762"/>
            </a:lvl1pPr>
            <a:lvl2pPr>
              <a:defRPr sz="635"/>
            </a:lvl2pPr>
            <a:lvl3pPr>
              <a:defRPr sz="572"/>
            </a:lvl3pPr>
            <a:lvl4pPr>
              <a:defRPr sz="508"/>
            </a:lvl4pPr>
            <a:lvl5pPr>
              <a:defRPr sz="508"/>
            </a:lvl5pPr>
            <a:lvl6pPr>
              <a:defRPr sz="508"/>
            </a:lvl6pPr>
            <a:lvl7pPr>
              <a:defRPr sz="508"/>
            </a:lvl7pPr>
            <a:lvl8pPr>
              <a:defRPr sz="508"/>
            </a:lvl8pPr>
            <a:lvl9pPr>
              <a:defRPr sz="508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987978" y="684600"/>
            <a:ext cx="859375" cy="284832"/>
          </a:xfrm>
        </p:spPr>
        <p:txBody>
          <a:bodyPr anchor="b"/>
          <a:lstStyle>
            <a:lvl1pPr marL="0" indent="0">
              <a:buNone/>
              <a:defRPr sz="762" b="1"/>
            </a:lvl1pPr>
            <a:lvl2pPr marL="145252" indent="0">
              <a:buNone/>
              <a:defRPr sz="635" b="1"/>
            </a:lvl2pPr>
            <a:lvl3pPr marL="290505" indent="0">
              <a:buNone/>
              <a:defRPr sz="572" b="1"/>
            </a:lvl3pPr>
            <a:lvl4pPr marL="435757" indent="0">
              <a:buNone/>
              <a:defRPr sz="508" b="1"/>
            </a:lvl4pPr>
            <a:lvl5pPr marL="581010" indent="0">
              <a:buNone/>
              <a:defRPr sz="508" b="1"/>
            </a:lvl5pPr>
            <a:lvl6pPr marL="726262" indent="0">
              <a:buNone/>
              <a:defRPr sz="508" b="1"/>
            </a:lvl6pPr>
            <a:lvl7pPr marL="871515" indent="0">
              <a:buNone/>
              <a:defRPr sz="508" b="1"/>
            </a:lvl7pPr>
            <a:lvl8pPr marL="1016767" indent="0">
              <a:buNone/>
              <a:defRPr sz="508" b="1"/>
            </a:lvl8pPr>
            <a:lvl9pPr marL="1162020" indent="0">
              <a:buNone/>
              <a:defRPr sz="508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987978" y="969432"/>
            <a:ext cx="859375" cy="1763962"/>
          </a:xfrm>
        </p:spPr>
        <p:txBody>
          <a:bodyPr/>
          <a:lstStyle>
            <a:lvl1pPr>
              <a:defRPr sz="762"/>
            </a:lvl1pPr>
            <a:lvl2pPr>
              <a:defRPr sz="635"/>
            </a:lvl2pPr>
            <a:lvl3pPr>
              <a:defRPr sz="572"/>
            </a:lvl3pPr>
            <a:lvl4pPr>
              <a:defRPr sz="508"/>
            </a:lvl4pPr>
            <a:lvl5pPr>
              <a:defRPr sz="508"/>
            </a:lvl5pPr>
            <a:lvl6pPr>
              <a:defRPr sz="508"/>
            </a:lvl6pPr>
            <a:lvl7pPr>
              <a:defRPr sz="508"/>
            </a:lvl7pPr>
            <a:lvl8pPr>
              <a:defRPr sz="508"/>
            </a:lvl8pPr>
            <a:lvl9pPr>
              <a:defRPr sz="508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7869D-A306-4AD6-80B2-67F6B9AA63B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858E0E-F833-48E2-86F4-A13B2D6451E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EA759E-9878-4750-BD93-113570CB043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7336" y="122429"/>
            <a:ext cx="639488" cy="517195"/>
          </a:xfrm>
        </p:spPr>
        <p:txBody>
          <a:bodyPr anchor="b"/>
          <a:lstStyle>
            <a:lvl1pPr algn="l">
              <a:defRPr sz="635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760526" y="122431"/>
            <a:ext cx="1086827" cy="2610963"/>
          </a:xfrm>
        </p:spPr>
        <p:txBody>
          <a:bodyPr/>
          <a:lstStyle>
            <a:lvl1pPr>
              <a:defRPr sz="1017"/>
            </a:lvl1pPr>
            <a:lvl2pPr>
              <a:defRPr sz="890"/>
            </a:lvl2pPr>
            <a:lvl3pPr>
              <a:defRPr sz="762"/>
            </a:lvl3pPr>
            <a:lvl4pPr>
              <a:defRPr sz="635"/>
            </a:lvl4pPr>
            <a:lvl5pPr>
              <a:defRPr sz="635"/>
            </a:lvl5pPr>
            <a:lvl6pPr>
              <a:defRPr sz="635"/>
            </a:lvl6pPr>
            <a:lvl7pPr>
              <a:defRPr sz="635"/>
            </a:lvl7pPr>
            <a:lvl8pPr>
              <a:defRPr sz="635"/>
            </a:lvl8pPr>
            <a:lvl9pPr>
              <a:defRPr sz="635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97336" y="639626"/>
            <a:ext cx="639488" cy="2093768"/>
          </a:xfrm>
        </p:spPr>
        <p:txBody>
          <a:bodyPr/>
          <a:lstStyle>
            <a:lvl1pPr marL="0" indent="0">
              <a:buNone/>
              <a:defRPr sz="445"/>
            </a:lvl1pPr>
            <a:lvl2pPr marL="145252" indent="0">
              <a:buNone/>
              <a:defRPr sz="381"/>
            </a:lvl2pPr>
            <a:lvl3pPr marL="290505" indent="0">
              <a:buNone/>
              <a:defRPr sz="318"/>
            </a:lvl3pPr>
            <a:lvl4pPr marL="435757" indent="0">
              <a:buNone/>
              <a:defRPr sz="286"/>
            </a:lvl4pPr>
            <a:lvl5pPr marL="581010" indent="0">
              <a:buNone/>
              <a:defRPr sz="286"/>
            </a:lvl5pPr>
            <a:lvl6pPr marL="726262" indent="0">
              <a:buNone/>
              <a:defRPr sz="286"/>
            </a:lvl6pPr>
            <a:lvl7pPr marL="871515" indent="0">
              <a:buNone/>
              <a:defRPr sz="286"/>
            </a:lvl7pPr>
            <a:lvl8pPr marL="1016767" indent="0">
              <a:buNone/>
              <a:defRPr sz="286"/>
            </a:lvl8pPr>
            <a:lvl9pPr marL="1162020" indent="0">
              <a:buNone/>
              <a:defRPr sz="286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F89FA-EBB5-4340-858F-6E93F79FD35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1272" y="2143739"/>
            <a:ext cx="1166510" cy="252352"/>
          </a:xfrm>
        </p:spPr>
        <p:txBody>
          <a:bodyPr anchor="b"/>
          <a:lstStyle>
            <a:lvl1pPr algn="l">
              <a:defRPr sz="635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381272" y="272340"/>
            <a:ext cx="1166510" cy="1836419"/>
          </a:xfrm>
        </p:spPr>
        <p:txBody>
          <a:bodyPr/>
          <a:lstStyle>
            <a:lvl1pPr marL="0" indent="0">
              <a:buNone/>
              <a:defRPr sz="1017"/>
            </a:lvl1pPr>
            <a:lvl2pPr marL="145252" indent="0">
              <a:buNone/>
              <a:defRPr sz="890"/>
            </a:lvl2pPr>
            <a:lvl3pPr marL="290505" indent="0">
              <a:buNone/>
              <a:defRPr sz="762"/>
            </a:lvl3pPr>
            <a:lvl4pPr marL="435757" indent="0">
              <a:buNone/>
              <a:defRPr sz="635"/>
            </a:lvl4pPr>
            <a:lvl5pPr marL="581010" indent="0">
              <a:buNone/>
              <a:defRPr sz="635"/>
            </a:lvl5pPr>
            <a:lvl6pPr marL="726262" indent="0">
              <a:buNone/>
              <a:defRPr sz="635"/>
            </a:lvl6pPr>
            <a:lvl7pPr marL="871515" indent="0">
              <a:buNone/>
              <a:defRPr sz="635"/>
            </a:lvl7pPr>
            <a:lvl8pPr marL="1016767" indent="0">
              <a:buNone/>
              <a:defRPr sz="635"/>
            </a:lvl8pPr>
            <a:lvl9pPr marL="1162020" indent="0">
              <a:buNone/>
              <a:defRPr sz="635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81272" y="2396091"/>
            <a:ext cx="1166510" cy="359788"/>
          </a:xfrm>
        </p:spPr>
        <p:txBody>
          <a:bodyPr/>
          <a:lstStyle>
            <a:lvl1pPr marL="0" indent="0">
              <a:buNone/>
              <a:defRPr sz="445"/>
            </a:lvl1pPr>
            <a:lvl2pPr marL="145252" indent="0">
              <a:buNone/>
              <a:defRPr sz="381"/>
            </a:lvl2pPr>
            <a:lvl3pPr marL="290505" indent="0">
              <a:buNone/>
              <a:defRPr sz="318"/>
            </a:lvl3pPr>
            <a:lvl4pPr marL="435757" indent="0">
              <a:buNone/>
              <a:defRPr sz="286"/>
            </a:lvl4pPr>
            <a:lvl5pPr marL="581010" indent="0">
              <a:buNone/>
              <a:defRPr sz="286"/>
            </a:lvl5pPr>
            <a:lvl6pPr marL="726262" indent="0">
              <a:buNone/>
              <a:defRPr sz="286"/>
            </a:lvl6pPr>
            <a:lvl7pPr marL="871515" indent="0">
              <a:buNone/>
              <a:defRPr sz="286"/>
            </a:lvl7pPr>
            <a:lvl8pPr marL="1016767" indent="0">
              <a:buNone/>
              <a:defRPr sz="286"/>
            </a:lvl8pPr>
            <a:lvl9pPr marL="1162020" indent="0">
              <a:buNone/>
              <a:defRPr sz="286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69308-10CE-4DD0-9CAE-D7524145CF6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6831" y="124927"/>
            <a:ext cx="1751026" cy="50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6831" y="714580"/>
            <a:ext cx="1751026" cy="201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6831" y="2788359"/>
            <a:ext cx="453895" cy="212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100870">
              <a:defRPr sz="159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65209" y="2788359"/>
            <a:ext cx="614272" cy="212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100870">
              <a:defRPr sz="159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393962" y="2788359"/>
            <a:ext cx="453895" cy="212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100870">
              <a:defRPr sz="159"/>
            </a:lvl1pPr>
          </a:lstStyle>
          <a:p>
            <a:fld id="{7AC71386-F833-40F1-A6C2-24F8B4FB2DA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0870" rtl="0" fontAlgn="base">
        <a:spcBef>
          <a:spcPct val="0"/>
        </a:spcBef>
        <a:spcAft>
          <a:spcPct val="0"/>
        </a:spcAft>
        <a:defRPr kumimoji="1" sz="508">
          <a:solidFill>
            <a:schemeClr val="tx2"/>
          </a:solidFill>
          <a:latin typeface="+mj-lt"/>
          <a:ea typeface="+mj-ea"/>
          <a:cs typeface="+mj-cs"/>
        </a:defRPr>
      </a:lvl1pPr>
      <a:lvl2pPr algn="ctr" defTabSz="100870" rtl="0" fontAlgn="base">
        <a:spcBef>
          <a:spcPct val="0"/>
        </a:spcBef>
        <a:spcAft>
          <a:spcPct val="0"/>
        </a:spcAft>
        <a:defRPr kumimoji="1" sz="508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00870" rtl="0" fontAlgn="base">
        <a:spcBef>
          <a:spcPct val="0"/>
        </a:spcBef>
        <a:spcAft>
          <a:spcPct val="0"/>
        </a:spcAft>
        <a:defRPr kumimoji="1" sz="508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00870" rtl="0" fontAlgn="base">
        <a:spcBef>
          <a:spcPct val="0"/>
        </a:spcBef>
        <a:spcAft>
          <a:spcPct val="0"/>
        </a:spcAft>
        <a:defRPr kumimoji="1" sz="508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00870" rtl="0" fontAlgn="base">
        <a:spcBef>
          <a:spcPct val="0"/>
        </a:spcBef>
        <a:spcAft>
          <a:spcPct val="0"/>
        </a:spcAft>
        <a:defRPr kumimoji="1" sz="508">
          <a:solidFill>
            <a:schemeClr val="tx2"/>
          </a:solidFill>
          <a:latin typeface="Arial" charset="0"/>
          <a:ea typeface="ＭＳ Ｐゴシック" charset="-128"/>
        </a:defRPr>
      </a:lvl5pPr>
      <a:lvl6pPr marL="145252" algn="ctr" defTabSz="100870" rtl="0" fontAlgn="base">
        <a:spcBef>
          <a:spcPct val="0"/>
        </a:spcBef>
        <a:spcAft>
          <a:spcPct val="0"/>
        </a:spcAft>
        <a:defRPr kumimoji="1" sz="508">
          <a:solidFill>
            <a:schemeClr val="tx2"/>
          </a:solidFill>
          <a:latin typeface="Arial" charset="0"/>
          <a:ea typeface="ＭＳ Ｐゴシック" charset="-128"/>
        </a:defRPr>
      </a:lvl6pPr>
      <a:lvl7pPr marL="290505" algn="ctr" defTabSz="100870" rtl="0" fontAlgn="base">
        <a:spcBef>
          <a:spcPct val="0"/>
        </a:spcBef>
        <a:spcAft>
          <a:spcPct val="0"/>
        </a:spcAft>
        <a:defRPr kumimoji="1" sz="508">
          <a:solidFill>
            <a:schemeClr val="tx2"/>
          </a:solidFill>
          <a:latin typeface="Arial" charset="0"/>
          <a:ea typeface="ＭＳ Ｐゴシック" charset="-128"/>
        </a:defRPr>
      </a:lvl7pPr>
      <a:lvl8pPr marL="435757" algn="ctr" defTabSz="100870" rtl="0" fontAlgn="base">
        <a:spcBef>
          <a:spcPct val="0"/>
        </a:spcBef>
        <a:spcAft>
          <a:spcPct val="0"/>
        </a:spcAft>
        <a:defRPr kumimoji="1" sz="508">
          <a:solidFill>
            <a:schemeClr val="tx2"/>
          </a:solidFill>
          <a:latin typeface="Arial" charset="0"/>
          <a:ea typeface="ＭＳ Ｐゴシック" charset="-128"/>
        </a:defRPr>
      </a:lvl8pPr>
      <a:lvl9pPr marL="581010" algn="ctr" defTabSz="100870" rtl="0" fontAlgn="base">
        <a:spcBef>
          <a:spcPct val="0"/>
        </a:spcBef>
        <a:spcAft>
          <a:spcPct val="0"/>
        </a:spcAft>
        <a:defRPr kumimoji="1" sz="508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7827" indent="-37827" algn="l" defTabSz="100870" rtl="0" fontAlgn="base">
        <a:spcBef>
          <a:spcPct val="20000"/>
        </a:spcBef>
        <a:spcAft>
          <a:spcPct val="0"/>
        </a:spcAft>
        <a:buChar char="•"/>
        <a:defRPr kumimoji="1" sz="349">
          <a:solidFill>
            <a:schemeClr val="tx1"/>
          </a:solidFill>
          <a:latin typeface="+mn-lt"/>
          <a:ea typeface="+mn-ea"/>
          <a:cs typeface="+mn-cs"/>
        </a:defRPr>
      </a:lvl1pPr>
      <a:lvl2pPr marL="82713" indent="-31774" algn="l" defTabSz="100870" rtl="0" fontAlgn="base">
        <a:spcBef>
          <a:spcPct val="20000"/>
        </a:spcBef>
        <a:spcAft>
          <a:spcPct val="0"/>
        </a:spcAft>
        <a:buChar char="–"/>
        <a:defRPr kumimoji="1" sz="286">
          <a:solidFill>
            <a:schemeClr val="tx1"/>
          </a:solidFill>
          <a:latin typeface="+mn-lt"/>
          <a:ea typeface="+mn-ea"/>
        </a:defRPr>
      </a:lvl2pPr>
      <a:lvl3pPr marL="126088" indent="-25218" algn="l" defTabSz="100870" rtl="0" fontAlgn="base">
        <a:spcBef>
          <a:spcPct val="20000"/>
        </a:spcBef>
        <a:spcAft>
          <a:spcPct val="0"/>
        </a:spcAft>
        <a:buChar char="•"/>
        <a:defRPr kumimoji="1" sz="286">
          <a:solidFill>
            <a:schemeClr val="tx1"/>
          </a:solidFill>
          <a:latin typeface="+mn-lt"/>
          <a:ea typeface="+mn-ea"/>
        </a:defRPr>
      </a:lvl3pPr>
      <a:lvl4pPr marL="177531" indent="-25722" algn="l" defTabSz="100870" rtl="0" fontAlgn="base">
        <a:spcBef>
          <a:spcPct val="20000"/>
        </a:spcBef>
        <a:spcAft>
          <a:spcPct val="0"/>
        </a:spcAft>
        <a:buChar char="–"/>
        <a:defRPr kumimoji="1" sz="254">
          <a:solidFill>
            <a:schemeClr val="tx1"/>
          </a:solidFill>
          <a:latin typeface="+mn-lt"/>
          <a:ea typeface="+mn-ea"/>
        </a:defRPr>
      </a:lvl4pPr>
      <a:lvl5pPr marL="227966" indent="-25722" algn="l" defTabSz="100870" rtl="0" fontAlgn="base">
        <a:spcBef>
          <a:spcPct val="20000"/>
        </a:spcBef>
        <a:spcAft>
          <a:spcPct val="0"/>
        </a:spcAft>
        <a:buChar char="»"/>
        <a:defRPr kumimoji="1" sz="254">
          <a:solidFill>
            <a:schemeClr val="tx1"/>
          </a:solidFill>
          <a:latin typeface="+mn-lt"/>
          <a:ea typeface="+mn-ea"/>
        </a:defRPr>
      </a:lvl5pPr>
      <a:lvl6pPr marL="373218" indent="-25722" algn="l" defTabSz="100870" rtl="0" fontAlgn="base">
        <a:spcBef>
          <a:spcPct val="20000"/>
        </a:spcBef>
        <a:spcAft>
          <a:spcPct val="0"/>
        </a:spcAft>
        <a:buChar char="»"/>
        <a:defRPr kumimoji="1" sz="254">
          <a:solidFill>
            <a:schemeClr val="tx1"/>
          </a:solidFill>
          <a:latin typeface="+mn-lt"/>
          <a:ea typeface="+mn-ea"/>
        </a:defRPr>
      </a:lvl6pPr>
      <a:lvl7pPr marL="518471" indent="-25722" algn="l" defTabSz="100870" rtl="0" fontAlgn="base">
        <a:spcBef>
          <a:spcPct val="20000"/>
        </a:spcBef>
        <a:spcAft>
          <a:spcPct val="0"/>
        </a:spcAft>
        <a:buChar char="»"/>
        <a:defRPr kumimoji="1" sz="254">
          <a:solidFill>
            <a:schemeClr val="tx1"/>
          </a:solidFill>
          <a:latin typeface="+mn-lt"/>
          <a:ea typeface="+mn-ea"/>
        </a:defRPr>
      </a:lvl7pPr>
      <a:lvl8pPr marL="663723" indent="-25722" algn="l" defTabSz="100870" rtl="0" fontAlgn="base">
        <a:spcBef>
          <a:spcPct val="20000"/>
        </a:spcBef>
        <a:spcAft>
          <a:spcPct val="0"/>
        </a:spcAft>
        <a:buChar char="»"/>
        <a:defRPr kumimoji="1" sz="254">
          <a:solidFill>
            <a:schemeClr val="tx1"/>
          </a:solidFill>
          <a:latin typeface="+mn-lt"/>
          <a:ea typeface="+mn-ea"/>
        </a:defRPr>
      </a:lvl8pPr>
      <a:lvl9pPr marL="808975" indent="-25722" algn="l" defTabSz="100870" rtl="0" fontAlgn="base">
        <a:spcBef>
          <a:spcPct val="20000"/>
        </a:spcBef>
        <a:spcAft>
          <a:spcPct val="0"/>
        </a:spcAft>
        <a:buChar char="»"/>
        <a:defRPr kumimoji="1" sz="254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290505" rtl="0" eaLnBrk="1" latinLnBrk="0" hangingPunct="1">
        <a:defRPr kumimoji="1" sz="572" kern="1200">
          <a:solidFill>
            <a:schemeClr val="tx1"/>
          </a:solidFill>
          <a:latin typeface="+mn-lt"/>
          <a:ea typeface="+mn-ea"/>
          <a:cs typeface="+mn-cs"/>
        </a:defRPr>
      </a:lvl1pPr>
      <a:lvl2pPr marL="145252" algn="l" defTabSz="290505" rtl="0" eaLnBrk="1" latinLnBrk="0" hangingPunct="1">
        <a:defRPr kumimoji="1" sz="572" kern="1200">
          <a:solidFill>
            <a:schemeClr val="tx1"/>
          </a:solidFill>
          <a:latin typeface="+mn-lt"/>
          <a:ea typeface="+mn-ea"/>
          <a:cs typeface="+mn-cs"/>
        </a:defRPr>
      </a:lvl2pPr>
      <a:lvl3pPr marL="290505" algn="l" defTabSz="290505" rtl="0" eaLnBrk="1" latinLnBrk="0" hangingPunct="1">
        <a:defRPr kumimoji="1" sz="572" kern="1200">
          <a:solidFill>
            <a:schemeClr val="tx1"/>
          </a:solidFill>
          <a:latin typeface="+mn-lt"/>
          <a:ea typeface="+mn-ea"/>
          <a:cs typeface="+mn-cs"/>
        </a:defRPr>
      </a:lvl3pPr>
      <a:lvl4pPr marL="435757" algn="l" defTabSz="290505" rtl="0" eaLnBrk="1" latinLnBrk="0" hangingPunct="1">
        <a:defRPr kumimoji="1" sz="572" kern="1200">
          <a:solidFill>
            <a:schemeClr val="tx1"/>
          </a:solidFill>
          <a:latin typeface="+mn-lt"/>
          <a:ea typeface="+mn-ea"/>
          <a:cs typeface="+mn-cs"/>
        </a:defRPr>
      </a:lvl4pPr>
      <a:lvl5pPr marL="581010" algn="l" defTabSz="290505" rtl="0" eaLnBrk="1" latinLnBrk="0" hangingPunct="1">
        <a:defRPr kumimoji="1" sz="572" kern="1200">
          <a:solidFill>
            <a:schemeClr val="tx1"/>
          </a:solidFill>
          <a:latin typeface="+mn-lt"/>
          <a:ea typeface="+mn-ea"/>
          <a:cs typeface="+mn-cs"/>
        </a:defRPr>
      </a:lvl5pPr>
      <a:lvl6pPr marL="726262" algn="l" defTabSz="290505" rtl="0" eaLnBrk="1" latinLnBrk="0" hangingPunct="1">
        <a:defRPr kumimoji="1" sz="572" kern="1200">
          <a:solidFill>
            <a:schemeClr val="tx1"/>
          </a:solidFill>
          <a:latin typeface="+mn-lt"/>
          <a:ea typeface="+mn-ea"/>
          <a:cs typeface="+mn-cs"/>
        </a:defRPr>
      </a:lvl6pPr>
      <a:lvl7pPr marL="871515" algn="l" defTabSz="290505" rtl="0" eaLnBrk="1" latinLnBrk="0" hangingPunct="1">
        <a:defRPr kumimoji="1" sz="572" kern="1200">
          <a:solidFill>
            <a:schemeClr val="tx1"/>
          </a:solidFill>
          <a:latin typeface="+mn-lt"/>
          <a:ea typeface="+mn-ea"/>
          <a:cs typeface="+mn-cs"/>
        </a:defRPr>
      </a:lvl7pPr>
      <a:lvl8pPr marL="1016767" algn="l" defTabSz="290505" rtl="0" eaLnBrk="1" latinLnBrk="0" hangingPunct="1">
        <a:defRPr kumimoji="1" sz="572" kern="1200">
          <a:solidFill>
            <a:schemeClr val="tx1"/>
          </a:solidFill>
          <a:latin typeface="+mn-lt"/>
          <a:ea typeface="+mn-ea"/>
          <a:cs typeface="+mn-cs"/>
        </a:defRPr>
      </a:lvl8pPr>
      <a:lvl9pPr marL="1162020" algn="l" defTabSz="290505" rtl="0" eaLnBrk="1" latinLnBrk="0" hangingPunct="1">
        <a:defRPr kumimoji="1" sz="57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21</cp:revision>
  <dcterms:created xsi:type="dcterms:W3CDTF">2011-04-13T05:25:09Z</dcterms:created>
  <dcterms:modified xsi:type="dcterms:W3CDTF">2018-01-20T00:28:08Z</dcterms:modified>
</cp:coreProperties>
</file>