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700" cy="194468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3" userDrawn="1">
          <p15:clr>
            <a:srgbClr val="A4A3A4"/>
          </p15:clr>
        </p15:guide>
        <p15:guide id="2" pos="96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4660"/>
  </p:normalViewPr>
  <p:slideViewPr>
    <p:cSldViewPr snapToGrid="0" snapToObjects="1">
      <p:cViewPr varScale="1">
        <p:scale>
          <a:sx n="369" d="100"/>
          <a:sy n="369" d="100"/>
        </p:scale>
        <p:origin x="1596" y="270"/>
      </p:cViewPr>
      <p:guideLst>
        <p:guide orient="horz" pos="613"/>
        <p:guide pos="9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33350" y="365125"/>
            <a:ext cx="28765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A82486C-CCC4-4CAA-B997-C7EAD1F4DF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9456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BB66A77-380F-4983-8A9D-0977206189E4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3350" y="365125"/>
            <a:ext cx="2876550" cy="1827213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29394" y="604839"/>
            <a:ext cx="2601913" cy="415925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58788" y="1101725"/>
            <a:ext cx="2143125" cy="496888"/>
          </a:xfrm>
        </p:spPr>
        <p:txBody>
          <a:bodyPr/>
          <a:lstStyle>
            <a:lvl1pPr marL="0" indent="0" algn="ctr">
              <a:buNone/>
              <a:defRPr/>
            </a:lvl1pPr>
            <a:lvl2pPr marL="228600" indent="0" algn="ctr">
              <a:buNone/>
              <a:defRPr/>
            </a:lvl2pPr>
            <a:lvl3pPr marL="457200" indent="0" algn="ctr">
              <a:buNone/>
              <a:defRPr/>
            </a:lvl3pPr>
            <a:lvl4pPr marL="685800" indent="0" algn="ctr">
              <a:buNone/>
              <a:defRPr/>
            </a:lvl4pPr>
            <a:lvl5pPr marL="914400" indent="0" algn="ctr">
              <a:buNone/>
              <a:defRPr/>
            </a:lvl5pPr>
            <a:lvl6pPr marL="1143000" indent="0" algn="ctr">
              <a:buNone/>
              <a:defRPr/>
            </a:lvl6pPr>
            <a:lvl7pPr marL="1371600" indent="0" algn="ctr">
              <a:buNone/>
              <a:defRPr/>
            </a:lvl7pPr>
            <a:lvl8pPr marL="1600200" indent="0" algn="ctr">
              <a:buNone/>
              <a:defRPr/>
            </a:lvl8pPr>
            <a:lvl9pPr marL="1828800" indent="0" algn="ctr">
              <a:buNone/>
              <a:defRPr/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AE2419-9D22-4639-B396-EC01435C11D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8D55E-F87F-4DD6-9563-590B1B0ADE3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219325" y="79375"/>
            <a:ext cx="688975" cy="165735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152400" y="79375"/>
            <a:ext cx="1990725" cy="165735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F4A07C-98C9-4217-8C3B-4B0B6B48F99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EDE71D-BF52-4A4B-B5A9-1312BED151D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42094" y="1249363"/>
            <a:ext cx="2601119" cy="385762"/>
          </a:xfrm>
        </p:spPr>
        <p:txBody>
          <a:bodyPr anchor="t"/>
          <a:lstStyle>
            <a:lvl1pPr algn="l">
              <a:defRPr sz="2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242094" y="823913"/>
            <a:ext cx="2601119" cy="425450"/>
          </a:xfrm>
        </p:spPr>
        <p:txBody>
          <a:bodyPr anchor="b"/>
          <a:lstStyle>
            <a:lvl1pPr marL="0" indent="0">
              <a:buNone/>
              <a:defRPr sz="1000"/>
            </a:lvl1pPr>
            <a:lvl2pPr marL="228600" indent="0">
              <a:buNone/>
              <a:defRPr sz="900"/>
            </a:lvl2pPr>
            <a:lvl3pPr marL="457200" indent="0">
              <a:buNone/>
              <a:defRPr sz="800"/>
            </a:lvl3pPr>
            <a:lvl4pPr marL="685800" indent="0">
              <a:buNone/>
              <a:defRPr sz="700"/>
            </a:lvl4pPr>
            <a:lvl5pPr marL="914400" indent="0">
              <a:buNone/>
              <a:defRPr sz="700"/>
            </a:lvl5pPr>
            <a:lvl6pPr marL="1143000" indent="0">
              <a:buNone/>
              <a:defRPr sz="700"/>
            </a:lvl6pPr>
            <a:lvl7pPr marL="1371600" indent="0">
              <a:buNone/>
              <a:defRPr sz="700"/>
            </a:lvl7pPr>
            <a:lvl8pPr marL="1600200" indent="0">
              <a:buNone/>
              <a:defRPr sz="700"/>
            </a:lvl8pPr>
            <a:lvl9pPr marL="1828800" indent="0">
              <a:buNone/>
              <a:defRPr sz="7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50836-344A-4252-A35C-A186553B4C5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152400" y="454025"/>
            <a:ext cx="1339850" cy="12827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568450" y="454025"/>
            <a:ext cx="1339850" cy="1282700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25D3E-EFD9-4F6E-B9FA-FCBE87D908E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194" y="77788"/>
            <a:ext cx="2754313" cy="3238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53194" y="434976"/>
            <a:ext cx="1352550" cy="180975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153194" y="615951"/>
            <a:ext cx="1352550" cy="1120775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1554957" y="434976"/>
            <a:ext cx="1352550" cy="180975"/>
          </a:xfrm>
        </p:spPr>
        <p:txBody>
          <a:bodyPr anchor="b"/>
          <a:lstStyle>
            <a:lvl1pPr marL="0" indent="0">
              <a:buNone/>
              <a:defRPr sz="1200" b="1"/>
            </a:lvl1pPr>
            <a:lvl2pPr marL="228600" indent="0">
              <a:buNone/>
              <a:defRPr sz="1000" b="1"/>
            </a:lvl2pPr>
            <a:lvl3pPr marL="457200" indent="0">
              <a:buNone/>
              <a:defRPr sz="900" b="1"/>
            </a:lvl3pPr>
            <a:lvl4pPr marL="685800" indent="0">
              <a:buNone/>
              <a:defRPr sz="800" b="1"/>
            </a:lvl4pPr>
            <a:lvl5pPr marL="914400" indent="0">
              <a:buNone/>
              <a:defRPr sz="800" b="1"/>
            </a:lvl5pPr>
            <a:lvl6pPr marL="1143000" indent="0">
              <a:buNone/>
              <a:defRPr sz="800" b="1"/>
            </a:lvl6pPr>
            <a:lvl7pPr marL="1371600" indent="0">
              <a:buNone/>
              <a:defRPr sz="800" b="1"/>
            </a:lvl7pPr>
            <a:lvl8pPr marL="1600200" indent="0">
              <a:buNone/>
              <a:defRPr sz="800" b="1"/>
            </a:lvl8pPr>
            <a:lvl9pPr marL="1828800" indent="0">
              <a:buNone/>
              <a:defRPr sz="8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1554957" y="615951"/>
            <a:ext cx="1352550" cy="1120775"/>
          </a:xfrm>
        </p:spPr>
        <p:txBody>
          <a:bodyPr/>
          <a:lstStyle>
            <a:lvl1pPr>
              <a:defRPr sz="1200"/>
            </a:lvl1pPr>
            <a:lvl2pPr>
              <a:defRPr sz="1000"/>
            </a:lvl2pPr>
            <a:lvl3pPr>
              <a:defRPr sz="90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7869D-A306-4AD6-80B2-67F6B9AA63B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858E0E-F833-48E2-86F4-A13B2D6451E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A759E-9878-4750-BD93-113570CB04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3194" y="77788"/>
            <a:ext cx="1006475" cy="328612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196975" y="77789"/>
            <a:ext cx="1710532" cy="1658937"/>
          </a:xfrm>
        </p:spPr>
        <p:txBody>
          <a:bodyPr/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53194" y="406401"/>
            <a:ext cx="1006475" cy="1330325"/>
          </a:xfrm>
        </p:spPr>
        <p:txBody>
          <a:bodyPr/>
          <a:lstStyle>
            <a:lvl1pPr marL="0" indent="0">
              <a:buNone/>
              <a:defRPr sz="700"/>
            </a:lvl1pPr>
            <a:lvl2pPr marL="228600" indent="0">
              <a:buNone/>
              <a:defRPr sz="600"/>
            </a:lvl2pPr>
            <a:lvl3pPr marL="457200" indent="0">
              <a:buNone/>
              <a:defRPr sz="500"/>
            </a:lvl3pPr>
            <a:lvl4pPr marL="685800" indent="0">
              <a:buNone/>
              <a:defRPr sz="450"/>
            </a:lvl4pPr>
            <a:lvl5pPr marL="914400" indent="0">
              <a:buNone/>
              <a:defRPr sz="450"/>
            </a:lvl5pPr>
            <a:lvl6pPr marL="1143000" indent="0">
              <a:buNone/>
              <a:defRPr sz="450"/>
            </a:lvl6pPr>
            <a:lvl7pPr marL="1371600" indent="0">
              <a:buNone/>
              <a:defRPr sz="450"/>
            </a:lvl7pPr>
            <a:lvl8pPr marL="1600200" indent="0">
              <a:buNone/>
              <a:defRPr sz="450"/>
            </a:lvl8pPr>
            <a:lvl9pPr marL="1828800" indent="0">
              <a:buNone/>
              <a:defRPr sz="4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F89FA-EBB5-4340-858F-6E93F79FD35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0075" y="1362075"/>
            <a:ext cx="1835944" cy="160338"/>
          </a:xfrm>
        </p:spPr>
        <p:txBody>
          <a:bodyPr anchor="b"/>
          <a:lstStyle>
            <a:lvl1pPr algn="l">
              <a:defRPr sz="1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600075" y="173038"/>
            <a:ext cx="1835944" cy="1166812"/>
          </a:xfrm>
        </p:spPr>
        <p:txBody>
          <a:bodyPr/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000"/>
            </a:lvl4pPr>
            <a:lvl5pPr marL="914400" indent="0">
              <a:buNone/>
              <a:defRPr sz="1000"/>
            </a:lvl5pPr>
            <a:lvl6pPr marL="1143000" indent="0">
              <a:buNone/>
              <a:defRPr sz="1000"/>
            </a:lvl6pPr>
            <a:lvl7pPr marL="1371600" indent="0">
              <a:buNone/>
              <a:defRPr sz="1000"/>
            </a:lvl7pPr>
            <a:lvl8pPr marL="1600200" indent="0">
              <a:buNone/>
              <a:defRPr sz="1000"/>
            </a:lvl8pPr>
            <a:lvl9pPr marL="1828800" indent="0">
              <a:buNone/>
              <a:defRPr sz="1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600075" y="1522413"/>
            <a:ext cx="1835944" cy="228600"/>
          </a:xfrm>
        </p:spPr>
        <p:txBody>
          <a:bodyPr/>
          <a:lstStyle>
            <a:lvl1pPr marL="0" indent="0">
              <a:buNone/>
              <a:defRPr sz="700"/>
            </a:lvl1pPr>
            <a:lvl2pPr marL="228600" indent="0">
              <a:buNone/>
              <a:defRPr sz="600"/>
            </a:lvl2pPr>
            <a:lvl3pPr marL="457200" indent="0">
              <a:buNone/>
              <a:defRPr sz="500"/>
            </a:lvl3pPr>
            <a:lvl4pPr marL="685800" indent="0">
              <a:buNone/>
              <a:defRPr sz="450"/>
            </a:lvl4pPr>
            <a:lvl5pPr marL="914400" indent="0">
              <a:buNone/>
              <a:defRPr sz="450"/>
            </a:lvl5pPr>
            <a:lvl6pPr marL="1143000" indent="0">
              <a:buNone/>
              <a:defRPr sz="450"/>
            </a:lvl6pPr>
            <a:lvl7pPr marL="1371600" indent="0">
              <a:buNone/>
              <a:defRPr sz="450"/>
            </a:lvl7pPr>
            <a:lvl8pPr marL="1600200" indent="0">
              <a:buNone/>
              <a:defRPr sz="450"/>
            </a:lvl8pPr>
            <a:lvl9pPr marL="1828800" indent="0">
              <a:buNone/>
              <a:defRPr sz="45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69308-10CE-4DD0-9CAE-D7524145CF6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" y="79375"/>
            <a:ext cx="2755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454025"/>
            <a:ext cx="27559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52400" y="1771650"/>
            <a:ext cx="71437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defTabSz="158750">
              <a:defRPr sz="25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046957" y="1771650"/>
            <a:ext cx="966788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ctr" defTabSz="158750">
              <a:defRPr sz="25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193925" y="1771650"/>
            <a:ext cx="714375" cy="13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31853" tIns="15926" rIns="31853" bIns="15926" numCol="1" anchor="t" anchorCtr="0" compatLnSpc="1">
            <a:prstTxWarp prst="textNoShape">
              <a:avLst/>
            </a:prstTxWarp>
          </a:bodyPr>
          <a:lstStyle>
            <a:lvl1pPr algn="r" defTabSz="158750">
              <a:defRPr sz="250"/>
            </a:lvl1pPr>
          </a:lstStyle>
          <a:p>
            <a:fld id="{7AC71386-F833-40F1-A6C2-24F8B4FB2DA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5pPr>
      <a:lvl6pPr marL="228600"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6pPr>
      <a:lvl7pPr marL="457200"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7pPr>
      <a:lvl8pPr marL="685800"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8pPr>
      <a:lvl9pPr marL="914400" algn="ctr" defTabSz="158750" rtl="0" fontAlgn="base">
        <a:spcBef>
          <a:spcPct val="0"/>
        </a:spcBef>
        <a:spcAft>
          <a:spcPct val="0"/>
        </a:spcAft>
        <a:defRPr kumimoji="1" sz="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59532" indent="-59532" algn="l" defTabSz="158750" rtl="0" fontAlgn="base">
        <a:spcBef>
          <a:spcPct val="20000"/>
        </a:spcBef>
        <a:spcAft>
          <a:spcPct val="0"/>
        </a:spcAft>
        <a:buChar char="•"/>
        <a:defRPr kumimoji="1" sz="550">
          <a:solidFill>
            <a:schemeClr val="tx1"/>
          </a:solidFill>
          <a:latin typeface="+mn-lt"/>
          <a:ea typeface="+mn-ea"/>
          <a:cs typeface="+mn-cs"/>
        </a:defRPr>
      </a:lvl1pPr>
      <a:lvl2pPr marL="130175" indent="-50007" algn="l" defTabSz="158750" rtl="0" fontAlgn="base">
        <a:spcBef>
          <a:spcPct val="20000"/>
        </a:spcBef>
        <a:spcAft>
          <a:spcPct val="0"/>
        </a:spcAft>
        <a:buChar char="–"/>
        <a:defRPr kumimoji="1" sz="450">
          <a:solidFill>
            <a:schemeClr val="tx1"/>
          </a:solidFill>
          <a:latin typeface="+mn-lt"/>
          <a:ea typeface="+mn-ea"/>
        </a:defRPr>
      </a:lvl2pPr>
      <a:lvl3pPr marL="198438" indent="-39688" algn="l" defTabSz="158750" rtl="0" fontAlgn="base">
        <a:spcBef>
          <a:spcPct val="20000"/>
        </a:spcBef>
        <a:spcAft>
          <a:spcPct val="0"/>
        </a:spcAft>
        <a:buChar char="•"/>
        <a:defRPr kumimoji="1" sz="450">
          <a:solidFill>
            <a:schemeClr val="tx1"/>
          </a:solidFill>
          <a:latin typeface="+mn-lt"/>
          <a:ea typeface="+mn-ea"/>
        </a:defRPr>
      </a:lvl3pPr>
      <a:lvl4pPr marL="279400" indent="-40482" algn="l" defTabSz="158750" rtl="0" fontAlgn="base">
        <a:spcBef>
          <a:spcPct val="20000"/>
        </a:spcBef>
        <a:spcAft>
          <a:spcPct val="0"/>
        </a:spcAft>
        <a:buChar char="–"/>
        <a:defRPr kumimoji="1" sz="400">
          <a:solidFill>
            <a:schemeClr val="tx1"/>
          </a:solidFill>
          <a:latin typeface="+mn-lt"/>
          <a:ea typeface="+mn-ea"/>
        </a:defRPr>
      </a:lvl4pPr>
      <a:lvl5pPr marL="358775" indent="-40482" algn="l" defTabSz="158750" rtl="0" fontAlgn="base">
        <a:spcBef>
          <a:spcPct val="20000"/>
        </a:spcBef>
        <a:spcAft>
          <a:spcPct val="0"/>
        </a:spcAft>
        <a:buChar char="»"/>
        <a:defRPr kumimoji="1" sz="400">
          <a:solidFill>
            <a:schemeClr val="tx1"/>
          </a:solidFill>
          <a:latin typeface="+mn-lt"/>
          <a:ea typeface="+mn-ea"/>
        </a:defRPr>
      </a:lvl5pPr>
      <a:lvl6pPr marL="587375" indent="-40482" algn="l" defTabSz="158750" rtl="0" fontAlgn="base">
        <a:spcBef>
          <a:spcPct val="20000"/>
        </a:spcBef>
        <a:spcAft>
          <a:spcPct val="0"/>
        </a:spcAft>
        <a:buChar char="»"/>
        <a:defRPr kumimoji="1" sz="400">
          <a:solidFill>
            <a:schemeClr val="tx1"/>
          </a:solidFill>
          <a:latin typeface="+mn-lt"/>
          <a:ea typeface="+mn-ea"/>
        </a:defRPr>
      </a:lvl6pPr>
      <a:lvl7pPr marL="815975" indent="-40482" algn="l" defTabSz="158750" rtl="0" fontAlgn="base">
        <a:spcBef>
          <a:spcPct val="20000"/>
        </a:spcBef>
        <a:spcAft>
          <a:spcPct val="0"/>
        </a:spcAft>
        <a:buChar char="»"/>
        <a:defRPr kumimoji="1" sz="400">
          <a:solidFill>
            <a:schemeClr val="tx1"/>
          </a:solidFill>
          <a:latin typeface="+mn-lt"/>
          <a:ea typeface="+mn-ea"/>
        </a:defRPr>
      </a:lvl7pPr>
      <a:lvl8pPr marL="1044575" indent="-40482" algn="l" defTabSz="158750" rtl="0" fontAlgn="base">
        <a:spcBef>
          <a:spcPct val="20000"/>
        </a:spcBef>
        <a:spcAft>
          <a:spcPct val="0"/>
        </a:spcAft>
        <a:buChar char="»"/>
        <a:defRPr kumimoji="1" sz="400">
          <a:solidFill>
            <a:schemeClr val="tx1"/>
          </a:solidFill>
          <a:latin typeface="+mn-lt"/>
          <a:ea typeface="+mn-ea"/>
        </a:defRPr>
      </a:lvl8pPr>
      <a:lvl9pPr marL="1273175" indent="-40482" algn="l" defTabSz="158750" rtl="0" fontAlgn="base">
        <a:spcBef>
          <a:spcPct val="20000"/>
        </a:spcBef>
        <a:spcAft>
          <a:spcPct val="0"/>
        </a:spcAft>
        <a:buChar char="»"/>
        <a:defRPr kumimoji="1" sz="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11430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6pPr>
      <a:lvl7pPr marL="13716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7pPr>
      <a:lvl8pPr marL="16002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8pPr>
      <a:lvl9pPr marL="1828800" algn="l" defTabSz="457200" rtl="0" eaLnBrk="1" latinLnBrk="0" hangingPunct="1"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ＭＳ Ｐ明朝</vt:lpstr>
      <vt:lpstr>Arial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sansyu-Dell</cp:lastModifiedBy>
  <cp:revision>20</cp:revision>
  <dcterms:created xsi:type="dcterms:W3CDTF">2011-04-13T05:25:09Z</dcterms:created>
  <dcterms:modified xsi:type="dcterms:W3CDTF">2018-01-20T00:27:38Z</dcterms:modified>
</cp:coreProperties>
</file>