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979613" cy="360045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472949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4945898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418847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9891796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2364745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4837694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17310644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19783593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7" userDrawn="1">
          <p15:clr>
            <a:srgbClr val="A4A3A4"/>
          </p15:clr>
        </p15:guide>
        <p15:guide id="2" pos="6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140" d="100"/>
          <a:sy n="140" d="100"/>
        </p:scale>
        <p:origin x="2232" y="114"/>
      </p:cViewPr>
      <p:guideLst>
        <p:guide orient="horz" pos="1137"/>
        <p:guide pos="6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69975" y="365125"/>
            <a:ext cx="10033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2472949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4945898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7418847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9891796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2364745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6pPr>
    <a:lvl7pPr marL="14837694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7pPr>
    <a:lvl8pPr marL="17310644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8pPr>
    <a:lvl9pPr marL="19783593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9975" y="365125"/>
            <a:ext cx="1003300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8667" y="1117605"/>
            <a:ext cx="1682279" cy="7715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96732" y="2041527"/>
            <a:ext cx="1386150" cy="917574"/>
          </a:xfrm>
        </p:spPr>
        <p:txBody>
          <a:bodyPr/>
          <a:lstStyle>
            <a:lvl1pPr marL="0" indent="0" algn="ctr">
              <a:buNone/>
              <a:defRPr/>
            </a:lvl1pPr>
            <a:lvl2pPr marL="25137" indent="0" algn="ctr">
              <a:buNone/>
              <a:defRPr/>
            </a:lvl2pPr>
            <a:lvl3pPr marL="50274" indent="0" algn="ctr">
              <a:buNone/>
              <a:defRPr/>
            </a:lvl3pPr>
            <a:lvl4pPr marL="75411" indent="0" algn="ctr">
              <a:buNone/>
              <a:defRPr/>
            </a:lvl4pPr>
            <a:lvl5pPr marL="100547" indent="0" algn="ctr">
              <a:buNone/>
              <a:defRPr/>
            </a:lvl5pPr>
            <a:lvl6pPr marL="125684" indent="0" algn="ctr">
              <a:buNone/>
              <a:defRPr/>
            </a:lvl6pPr>
            <a:lvl7pPr marL="150821" indent="0" algn="ctr">
              <a:buNone/>
              <a:defRPr/>
            </a:lvl7pPr>
            <a:lvl8pPr marL="175958" indent="0" algn="ctr">
              <a:buNone/>
              <a:defRPr/>
            </a:lvl8pPr>
            <a:lvl9pPr marL="201095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36108" y="146053"/>
            <a:ext cx="446000" cy="3070226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7506" y="146053"/>
            <a:ext cx="1280820" cy="3070226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6492" y="2314576"/>
            <a:ext cx="1682280" cy="714374"/>
          </a:xfrm>
        </p:spPr>
        <p:txBody>
          <a:bodyPr anchor="t"/>
          <a:lstStyle>
            <a:lvl1pPr algn="l">
              <a:defRPr sz="22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56492" y="1527179"/>
            <a:ext cx="1682280" cy="787400"/>
          </a:xfrm>
        </p:spPr>
        <p:txBody>
          <a:bodyPr anchor="b"/>
          <a:lstStyle>
            <a:lvl1pPr marL="0" indent="0">
              <a:buNone/>
              <a:defRPr sz="110"/>
            </a:lvl1pPr>
            <a:lvl2pPr marL="25137" indent="0">
              <a:buNone/>
              <a:defRPr sz="100"/>
            </a:lvl2pPr>
            <a:lvl3pPr marL="50274" indent="0">
              <a:buNone/>
              <a:defRPr sz="100"/>
            </a:lvl3pPr>
            <a:lvl4pPr marL="75411" indent="0">
              <a:buNone/>
              <a:defRPr sz="100"/>
            </a:lvl4pPr>
            <a:lvl5pPr marL="100547" indent="0">
              <a:buNone/>
              <a:defRPr sz="100"/>
            </a:lvl5pPr>
            <a:lvl6pPr marL="125684" indent="0">
              <a:buNone/>
              <a:defRPr sz="100"/>
            </a:lvl6pPr>
            <a:lvl7pPr marL="150821" indent="0">
              <a:buNone/>
              <a:defRPr sz="100"/>
            </a:lvl7pPr>
            <a:lvl8pPr marL="175958" indent="0">
              <a:buNone/>
              <a:defRPr sz="100"/>
            </a:lvl8pPr>
            <a:lvl9pPr marL="201095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7506" y="841377"/>
            <a:ext cx="863109" cy="2374899"/>
          </a:xfrm>
        </p:spPr>
        <p:txBody>
          <a:bodyPr/>
          <a:lstStyle>
            <a:lvl1pPr>
              <a:defRPr sz="154"/>
            </a:lvl1pPr>
            <a:lvl2pPr>
              <a:defRPr sz="132"/>
            </a:lvl2pPr>
            <a:lvl3pPr>
              <a:defRPr sz="11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018397" y="841377"/>
            <a:ext cx="863711" cy="2374899"/>
          </a:xfrm>
        </p:spPr>
        <p:txBody>
          <a:bodyPr/>
          <a:lstStyle>
            <a:lvl1pPr>
              <a:defRPr sz="154"/>
            </a:lvl1pPr>
            <a:lvl2pPr>
              <a:defRPr sz="132"/>
            </a:lvl2pPr>
            <a:lvl3pPr>
              <a:defRPr sz="11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710" y="142879"/>
            <a:ext cx="1782193" cy="60007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8710" y="806454"/>
            <a:ext cx="875147" cy="336550"/>
          </a:xfrm>
        </p:spPr>
        <p:txBody>
          <a:bodyPr anchor="b"/>
          <a:lstStyle>
            <a:lvl1pPr marL="0" indent="0">
              <a:buNone/>
              <a:defRPr sz="132" b="1"/>
            </a:lvl1pPr>
            <a:lvl2pPr marL="25137" indent="0">
              <a:buNone/>
              <a:defRPr sz="110" b="1"/>
            </a:lvl2pPr>
            <a:lvl3pPr marL="50274" indent="0">
              <a:buNone/>
              <a:defRPr sz="100" b="1"/>
            </a:lvl3pPr>
            <a:lvl4pPr marL="75411" indent="0">
              <a:buNone/>
              <a:defRPr sz="100" b="1"/>
            </a:lvl4pPr>
            <a:lvl5pPr marL="100547" indent="0">
              <a:buNone/>
              <a:defRPr sz="100" b="1"/>
            </a:lvl5pPr>
            <a:lvl6pPr marL="125684" indent="0">
              <a:buNone/>
              <a:defRPr sz="100" b="1"/>
            </a:lvl6pPr>
            <a:lvl7pPr marL="150821" indent="0">
              <a:buNone/>
              <a:defRPr sz="100" b="1"/>
            </a:lvl7pPr>
            <a:lvl8pPr marL="175958" indent="0">
              <a:buNone/>
              <a:defRPr sz="100" b="1"/>
            </a:lvl8pPr>
            <a:lvl9pPr marL="201095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8710" y="1143001"/>
            <a:ext cx="875147" cy="2073275"/>
          </a:xfrm>
        </p:spPr>
        <p:txBody>
          <a:bodyPr/>
          <a:lstStyle>
            <a:lvl1pPr>
              <a:defRPr sz="132"/>
            </a:lvl1pPr>
            <a:lvl2pPr>
              <a:defRPr sz="11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005757" y="806454"/>
            <a:ext cx="875147" cy="336550"/>
          </a:xfrm>
        </p:spPr>
        <p:txBody>
          <a:bodyPr anchor="b"/>
          <a:lstStyle>
            <a:lvl1pPr marL="0" indent="0">
              <a:buNone/>
              <a:defRPr sz="132" b="1"/>
            </a:lvl1pPr>
            <a:lvl2pPr marL="25137" indent="0">
              <a:buNone/>
              <a:defRPr sz="110" b="1"/>
            </a:lvl2pPr>
            <a:lvl3pPr marL="50274" indent="0">
              <a:buNone/>
              <a:defRPr sz="100" b="1"/>
            </a:lvl3pPr>
            <a:lvl4pPr marL="75411" indent="0">
              <a:buNone/>
              <a:defRPr sz="100" b="1"/>
            </a:lvl4pPr>
            <a:lvl5pPr marL="100547" indent="0">
              <a:buNone/>
              <a:defRPr sz="100" b="1"/>
            </a:lvl5pPr>
            <a:lvl6pPr marL="125684" indent="0">
              <a:buNone/>
              <a:defRPr sz="100" b="1"/>
            </a:lvl6pPr>
            <a:lvl7pPr marL="150821" indent="0">
              <a:buNone/>
              <a:defRPr sz="100" b="1"/>
            </a:lvl7pPr>
            <a:lvl8pPr marL="175958" indent="0">
              <a:buNone/>
              <a:defRPr sz="100" b="1"/>
            </a:lvl8pPr>
            <a:lvl9pPr marL="201095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005757" y="1143001"/>
            <a:ext cx="875147" cy="2073275"/>
          </a:xfrm>
        </p:spPr>
        <p:txBody>
          <a:bodyPr/>
          <a:lstStyle>
            <a:lvl1pPr>
              <a:defRPr sz="132"/>
            </a:lvl1pPr>
            <a:lvl2pPr>
              <a:defRPr sz="11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710" y="142877"/>
            <a:ext cx="651846" cy="609601"/>
          </a:xfrm>
        </p:spPr>
        <p:txBody>
          <a:bodyPr anchor="b"/>
          <a:lstStyle>
            <a:lvl1pPr algn="l">
              <a:defRPr sz="11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74029" y="142877"/>
            <a:ext cx="1106874" cy="3073399"/>
          </a:xfrm>
        </p:spPr>
        <p:txBody>
          <a:bodyPr/>
          <a:lstStyle>
            <a:lvl1pPr>
              <a:defRPr sz="176"/>
            </a:lvl1pPr>
            <a:lvl2pPr>
              <a:defRPr sz="154"/>
            </a:lvl2pPr>
            <a:lvl3pPr>
              <a:defRPr sz="132"/>
            </a:lvl3pPr>
            <a:lvl4pPr>
              <a:defRPr sz="110"/>
            </a:lvl4pPr>
            <a:lvl5pPr>
              <a:defRPr sz="110"/>
            </a:lvl5pPr>
            <a:lvl6pPr>
              <a:defRPr sz="110"/>
            </a:lvl6pPr>
            <a:lvl7pPr>
              <a:defRPr sz="110"/>
            </a:lvl7pPr>
            <a:lvl8pPr>
              <a:defRPr sz="110"/>
            </a:lvl8pPr>
            <a:lvl9pPr>
              <a:defRPr sz="11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8710" y="752476"/>
            <a:ext cx="651846" cy="2463800"/>
          </a:xfrm>
        </p:spPr>
        <p:txBody>
          <a:bodyPr/>
          <a:lstStyle>
            <a:lvl1pPr marL="0" indent="0">
              <a:buNone/>
              <a:defRPr sz="100"/>
            </a:lvl1pPr>
            <a:lvl2pPr marL="25137" indent="0">
              <a:buNone/>
              <a:defRPr sz="100"/>
            </a:lvl2pPr>
            <a:lvl3pPr marL="50274" indent="0">
              <a:buNone/>
              <a:defRPr sz="100"/>
            </a:lvl3pPr>
            <a:lvl4pPr marL="75411" indent="0">
              <a:buNone/>
              <a:defRPr sz="100"/>
            </a:lvl4pPr>
            <a:lvl5pPr marL="100547" indent="0">
              <a:buNone/>
              <a:defRPr sz="100"/>
            </a:lvl5pPr>
            <a:lvl6pPr marL="125684" indent="0">
              <a:buNone/>
              <a:defRPr sz="100"/>
            </a:lvl6pPr>
            <a:lvl7pPr marL="150821" indent="0">
              <a:buNone/>
              <a:defRPr sz="100"/>
            </a:lvl7pPr>
            <a:lvl8pPr marL="175958" indent="0">
              <a:buNone/>
              <a:defRPr sz="100"/>
            </a:lvl8pPr>
            <a:lvl9pPr marL="201095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218" y="2520954"/>
            <a:ext cx="1187527" cy="298450"/>
          </a:xfrm>
        </p:spPr>
        <p:txBody>
          <a:bodyPr anchor="b"/>
          <a:lstStyle>
            <a:lvl1pPr algn="l">
              <a:defRPr sz="11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88218" y="320680"/>
            <a:ext cx="1187527" cy="2162175"/>
          </a:xfrm>
        </p:spPr>
        <p:txBody>
          <a:bodyPr/>
          <a:lstStyle>
            <a:lvl1pPr marL="0" indent="0">
              <a:buNone/>
              <a:defRPr sz="176"/>
            </a:lvl1pPr>
            <a:lvl2pPr marL="25137" indent="0">
              <a:buNone/>
              <a:defRPr sz="154"/>
            </a:lvl2pPr>
            <a:lvl3pPr marL="50274" indent="0">
              <a:buNone/>
              <a:defRPr sz="132"/>
            </a:lvl3pPr>
            <a:lvl4pPr marL="75411" indent="0">
              <a:buNone/>
              <a:defRPr sz="110"/>
            </a:lvl4pPr>
            <a:lvl5pPr marL="100547" indent="0">
              <a:buNone/>
              <a:defRPr sz="110"/>
            </a:lvl5pPr>
            <a:lvl6pPr marL="125684" indent="0">
              <a:buNone/>
              <a:defRPr sz="110"/>
            </a:lvl6pPr>
            <a:lvl7pPr marL="150821" indent="0">
              <a:buNone/>
              <a:defRPr sz="110"/>
            </a:lvl7pPr>
            <a:lvl8pPr marL="175958" indent="0">
              <a:buNone/>
              <a:defRPr sz="110"/>
            </a:lvl8pPr>
            <a:lvl9pPr marL="201095" indent="0">
              <a:buNone/>
              <a:defRPr sz="11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88218" y="2819403"/>
            <a:ext cx="1187527" cy="422275"/>
          </a:xfrm>
        </p:spPr>
        <p:txBody>
          <a:bodyPr/>
          <a:lstStyle>
            <a:lvl1pPr marL="0" indent="0">
              <a:buNone/>
              <a:defRPr sz="100"/>
            </a:lvl1pPr>
            <a:lvl2pPr marL="25137" indent="0">
              <a:buNone/>
              <a:defRPr sz="100"/>
            </a:lvl2pPr>
            <a:lvl3pPr marL="50274" indent="0">
              <a:buNone/>
              <a:defRPr sz="100"/>
            </a:lvl3pPr>
            <a:lvl4pPr marL="75411" indent="0">
              <a:buNone/>
              <a:defRPr sz="100"/>
            </a:lvl4pPr>
            <a:lvl5pPr marL="100547" indent="0">
              <a:buNone/>
              <a:defRPr sz="100"/>
            </a:lvl5pPr>
            <a:lvl6pPr marL="125684" indent="0">
              <a:buNone/>
              <a:defRPr sz="100"/>
            </a:lvl6pPr>
            <a:lvl7pPr marL="150821" indent="0">
              <a:buNone/>
              <a:defRPr sz="100"/>
            </a:lvl7pPr>
            <a:lvl8pPr marL="175958" indent="0">
              <a:buNone/>
              <a:defRPr sz="100"/>
            </a:lvl8pPr>
            <a:lvl9pPr marL="201095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507" y="146050"/>
            <a:ext cx="1784601" cy="60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507" y="841377"/>
            <a:ext cx="1784601" cy="2374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7506" y="3279779"/>
            <a:ext cx="462853" cy="250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17456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7126" y="3279779"/>
            <a:ext cx="625362" cy="250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17456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419254" y="3279779"/>
            <a:ext cx="462853" cy="250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17456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25137"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50274"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75411"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100547"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546" indent="-6546" algn="l" defTabSz="17456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14314" indent="-5499" algn="l" defTabSz="17456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21820" indent="-4364" algn="l" defTabSz="17456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30723" indent="-4451" algn="l" defTabSz="17456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39451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64588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89725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114861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139998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25137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50274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75411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47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125684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150821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175958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201095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6EDCB890-7DA3-4C8D-A130-6C44D2DEBB24}"/>
              </a:ext>
            </a:extLst>
          </p:cNvPr>
          <p:cNvCxnSpPr/>
          <p:nvPr/>
        </p:nvCxnSpPr>
        <p:spPr bwMode="auto">
          <a:xfrm>
            <a:off x="0" y="2520000"/>
            <a:ext cx="197961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25</cp:revision>
  <dcterms:created xsi:type="dcterms:W3CDTF">2011-04-13T05:25:09Z</dcterms:created>
  <dcterms:modified xsi:type="dcterms:W3CDTF">2018-01-25T04:12:54Z</dcterms:modified>
</cp:coreProperties>
</file>