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600450" cy="19796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472949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4945898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418847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9891796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2364745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483769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731064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19783593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5" userDrawn="1">
          <p15:clr>
            <a:srgbClr val="A4A3A4"/>
          </p15:clr>
        </p15:guide>
        <p15:guide id="2" pos="1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9" autoAdjust="0"/>
    <p:restoredTop sz="94660"/>
  </p:normalViewPr>
  <p:slideViewPr>
    <p:cSldViewPr snapToGrid="0" snapToObjects="1">
      <p:cViewPr varScale="1">
        <p:scale>
          <a:sx n="243" d="100"/>
          <a:sy n="243" d="100"/>
        </p:scale>
        <p:origin x="216" y="186"/>
      </p:cViewPr>
      <p:guideLst>
        <p:guide orient="horz" pos="625"/>
        <p:guide pos="11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90488" y="365125"/>
            <a:ext cx="3324226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472949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4945898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7418847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9891796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2364745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6pPr>
    <a:lvl7pPr marL="1483769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7pPr>
    <a:lvl8pPr marL="1731064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8pPr>
    <a:lvl9pPr marL="19783593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0488" y="365125"/>
            <a:ext cx="3324226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390" y="614485"/>
            <a:ext cx="3059670" cy="424203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39685" y="1122480"/>
            <a:ext cx="2521081" cy="504504"/>
          </a:xfrm>
        </p:spPr>
        <p:txBody>
          <a:bodyPr/>
          <a:lstStyle>
            <a:lvl1pPr marL="0" indent="0" algn="ctr">
              <a:buNone/>
              <a:defRPr/>
            </a:lvl1pPr>
            <a:lvl2pPr marL="45720" indent="0" algn="ctr">
              <a:buNone/>
              <a:defRPr/>
            </a:lvl2pPr>
            <a:lvl3pPr marL="91440" indent="0" algn="ctr">
              <a:buNone/>
              <a:defRPr/>
            </a:lvl3pPr>
            <a:lvl4pPr marL="137160" indent="0" algn="ctr">
              <a:buNone/>
              <a:defRPr/>
            </a:lvl4pPr>
            <a:lvl5pPr marL="182880" indent="0" algn="ctr">
              <a:buNone/>
              <a:defRPr/>
            </a:lvl5pPr>
            <a:lvl6pPr marL="228600" indent="0" algn="ctr">
              <a:buNone/>
              <a:defRPr/>
            </a:lvl6pPr>
            <a:lvl7pPr marL="274320" indent="0" algn="ctr">
              <a:buNone/>
              <a:defRPr/>
            </a:lvl7pPr>
            <a:lvl8pPr marL="320040" indent="0" algn="ctr">
              <a:buNone/>
              <a:defRPr/>
            </a:lvl8pPr>
            <a:lvl9pPr marL="36576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1941" y="80303"/>
            <a:ext cx="811169" cy="168808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77340" y="80303"/>
            <a:ext cx="2329510" cy="168808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621" y="1272609"/>
            <a:ext cx="3059671" cy="392780"/>
          </a:xfrm>
        </p:spPr>
        <p:txBody>
          <a:bodyPr anchor="t"/>
          <a:lstStyle>
            <a:lvl1pPr algn="l">
              <a:defRPr sz="4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621" y="839679"/>
            <a:ext cx="3059671" cy="432931"/>
          </a:xfrm>
        </p:spPr>
        <p:txBody>
          <a:bodyPr anchor="b"/>
          <a:lstStyle>
            <a:lvl1pPr marL="0" indent="0">
              <a:buNone/>
              <a:defRPr sz="200"/>
            </a:lvl1pPr>
            <a:lvl2pPr marL="45720" indent="0">
              <a:buNone/>
              <a:defRPr sz="180"/>
            </a:lvl2pPr>
            <a:lvl3pPr marL="91440" indent="0">
              <a:buNone/>
              <a:defRPr sz="160"/>
            </a:lvl3pPr>
            <a:lvl4pPr marL="137160" indent="0">
              <a:buNone/>
              <a:defRPr sz="140"/>
            </a:lvl4pPr>
            <a:lvl5pPr marL="182880" indent="0">
              <a:buNone/>
              <a:defRPr sz="140"/>
            </a:lvl5pPr>
            <a:lvl6pPr marL="228600" indent="0">
              <a:buNone/>
              <a:defRPr sz="140"/>
            </a:lvl6pPr>
            <a:lvl7pPr marL="274320" indent="0">
              <a:buNone/>
              <a:defRPr sz="140"/>
            </a:lvl7pPr>
            <a:lvl8pPr marL="320040" indent="0">
              <a:buNone/>
              <a:defRPr sz="140"/>
            </a:lvl8pPr>
            <a:lvl9pPr marL="365760" indent="0">
              <a:buNone/>
              <a:defRPr sz="14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77341" y="462609"/>
            <a:ext cx="1569792" cy="1305776"/>
          </a:xfrm>
        </p:spPr>
        <p:txBody>
          <a:bodyPr/>
          <a:lstStyle>
            <a:lvl1pPr>
              <a:defRPr sz="280"/>
            </a:lvl1pPr>
            <a:lvl2pPr>
              <a:defRPr sz="240"/>
            </a:lvl2pPr>
            <a:lvl3pPr>
              <a:defRPr sz="200"/>
            </a:lvl3pPr>
            <a:lvl4pPr>
              <a:defRPr sz="180"/>
            </a:lvl4pPr>
            <a:lvl5pPr>
              <a:defRPr sz="180"/>
            </a:lvl5pPr>
            <a:lvl6pPr>
              <a:defRPr sz="180"/>
            </a:lvl6pPr>
            <a:lvl7pPr>
              <a:defRPr sz="180"/>
            </a:lvl7pPr>
            <a:lvl8pPr>
              <a:defRPr sz="180"/>
            </a:lvl8pPr>
            <a:lvl9pPr>
              <a:defRPr sz="18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52223" y="462609"/>
            <a:ext cx="1570887" cy="1305776"/>
          </a:xfrm>
        </p:spPr>
        <p:txBody>
          <a:bodyPr/>
          <a:lstStyle>
            <a:lvl1pPr>
              <a:defRPr sz="280"/>
            </a:lvl1pPr>
            <a:lvl2pPr>
              <a:defRPr sz="240"/>
            </a:lvl2pPr>
            <a:lvl3pPr>
              <a:defRPr sz="200"/>
            </a:lvl3pPr>
            <a:lvl4pPr>
              <a:defRPr sz="180"/>
            </a:lvl4pPr>
            <a:lvl5pPr>
              <a:defRPr sz="180"/>
            </a:lvl5pPr>
            <a:lvl6pPr>
              <a:defRPr sz="180"/>
            </a:lvl6pPr>
            <a:lvl7pPr>
              <a:defRPr sz="180"/>
            </a:lvl7pPr>
            <a:lvl8pPr>
              <a:defRPr sz="180"/>
            </a:lvl8pPr>
            <a:lvl9pPr>
              <a:defRPr sz="18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30" y="78558"/>
            <a:ext cx="3241390" cy="32993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79530" y="443407"/>
            <a:ext cx="1591686" cy="185043"/>
          </a:xfrm>
        </p:spPr>
        <p:txBody>
          <a:bodyPr anchor="b"/>
          <a:lstStyle>
            <a:lvl1pPr marL="0" indent="0">
              <a:buNone/>
              <a:defRPr sz="240" b="1"/>
            </a:lvl1pPr>
            <a:lvl2pPr marL="45720" indent="0">
              <a:buNone/>
              <a:defRPr sz="200" b="1"/>
            </a:lvl2pPr>
            <a:lvl3pPr marL="91440" indent="0">
              <a:buNone/>
              <a:defRPr sz="180" b="1"/>
            </a:lvl3pPr>
            <a:lvl4pPr marL="137160" indent="0">
              <a:buNone/>
              <a:defRPr sz="160" b="1"/>
            </a:lvl4pPr>
            <a:lvl5pPr marL="182880" indent="0">
              <a:buNone/>
              <a:defRPr sz="160" b="1"/>
            </a:lvl5pPr>
            <a:lvl6pPr marL="228600" indent="0">
              <a:buNone/>
              <a:defRPr sz="160" b="1"/>
            </a:lvl6pPr>
            <a:lvl7pPr marL="274320" indent="0">
              <a:buNone/>
              <a:defRPr sz="160" b="1"/>
            </a:lvl7pPr>
            <a:lvl8pPr marL="320040" indent="0">
              <a:buNone/>
              <a:defRPr sz="160" b="1"/>
            </a:lvl8pPr>
            <a:lvl9pPr marL="365760" indent="0">
              <a:buNone/>
              <a:defRPr sz="16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79530" y="628449"/>
            <a:ext cx="1591686" cy="1139936"/>
          </a:xfrm>
        </p:spPr>
        <p:txBody>
          <a:bodyPr/>
          <a:lstStyle>
            <a:lvl1pPr>
              <a:defRPr sz="240"/>
            </a:lvl1pPr>
            <a:lvl2pPr>
              <a:defRPr sz="200"/>
            </a:lvl2pPr>
            <a:lvl3pPr>
              <a:defRPr sz="180"/>
            </a:lvl3pPr>
            <a:lvl4pPr>
              <a:defRPr sz="160"/>
            </a:lvl4pPr>
            <a:lvl5pPr>
              <a:defRPr sz="160"/>
            </a:lvl5pPr>
            <a:lvl6pPr>
              <a:defRPr sz="160"/>
            </a:lvl6pPr>
            <a:lvl7pPr>
              <a:defRPr sz="160"/>
            </a:lvl7pPr>
            <a:lvl8pPr>
              <a:defRPr sz="160"/>
            </a:lvl8pPr>
            <a:lvl9pPr>
              <a:defRPr sz="16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9235" y="443407"/>
            <a:ext cx="1591686" cy="185043"/>
          </a:xfrm>
        </p:spPr>
        <p:txBody>
          <a:bodyPr anchor="b"/>
          <a:lstStyle>
            <a:lvl1pPr marL="0" indent="0">
              <a:buNone/>
              <a:defRPr sz="240" b="1"/>
            </a:lvl1pPr>
            <a:lvl2pPr marL="45720" indent="0">
              <a:buNone/>
              <a:defRPr sz="200" b="1"/>
            </a:lvl2pPr>
            <a:lvl3pPr marL="91440" indent="0">
              <a:buNone/>
              <a:defRPr sz="180" b="1"/>
            </a:lvl3pPr>
            <a:lvl4pPr marL="137160" indent="0">
              <a:buNone/>
              <a:defRPr sz="160" b="1"/>
            </a:lvl4pPr>
            <a:lvl5pPr marL="182880" indent="0">
              <a:buNone/>
              <a:defRPr sz="160" b="1"/>
            </a:lvl5pPr>
            <a:lvl6pPr marL="228600" indent="0">
              <a:buNone/>
              <a:defRPr sz="160" b="1"/>
            </a:lvl6pPr>
            <a:lvl7pPr marL="274320" indent="0">
              <a:buNone/>
              <a:defRPr sz="160" b="1"/>
            </a:lvl7pPr>
            <a:lvl8pPr marL="320040" indent="0">
              <a:buNone/>
              <a:defRPr sz="160" b="1"/>
            </a:lvl8pPr>
            <a:lvl9pPr marL="365760" indent="0">
              <a:buNone/>
              <a:defRPr sz="16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9235" y="628449"/>
            <a:ext cx="1591686" cy="1139936"/>
          </a:xfrm>
        </p:spPr>
        <p:txBody>
          <a:bodyPr/>
          <a:lstStyle>
            <a:lvl1pPr>
              <a:defRPr sz="240"/>
            </a:lvl1pPr>
            <a:lvl2pPr>
              <a:defRPr sz="200"/>
            </a:lvl2pPr>
            <a:lvl3pPr>
              <a:defRPr sz="180"/>
            </a:lvl3pPr>
            <a:lvl4pPr>
              <a:defRPr sz="160"/>
            </a:lvl4pPr>
            <a:lvl5pPr>
              <a:defRPr sz="160"/>
            </a:lvl5pPr>
            <a:lvl6pPr>
              <a:defRPr sz="160"/>
            </a:lvl6pPr>
            <a:lvl7pPr>
              <a:defRPr sz="160"/>
            </a:lvl7pPr>
            <a:lvl8pPr>
              <a:defRPr sz="160"/>
            </a:lvl8pPr>
            <a:lvl9pPr>
              <a:defRPr sz="16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30" y="78557"/>
            <a:ext cx="1185554" cy="335173"/>
          </a:xfrm>
        </p:spPr>
        <p:txBody>
          <a:bodyPr anchor="b"/>
          <a:lstStyle>
            <a:lvl1pPr algn="l">
              <a:defRPr sz="2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777" y="78557"/>
            <a:ext cx="2013143" cy="1689828"/>
          </a:xfrm>
        </p:spPr>
        <p:txBody>
          <a:bodyPr/>
          <a:lstStyle>
            <a:lvl1pPr>
              <a:defRPr sz="320"/>
            </a:lvl1pPr>
            <a:lvl2pPr>
              <a:defRPr sz="280"/>
            </a:lvl2pPr>
            <a:lvl3pPr>
              <a:defRPr sz="240"/>
            </a:lvl3pPr>
            <a:lvl4pPr>
              <a:defRPr sz="200"/>
            </a:lvl4pPr>
            <a:lvl5pPr>
              <a:defRPr sz="200"/>
            </a:lvl5pPr>
            <a:lvl6pPr>
              <a:defRPr sz="200"/>
            </a:lvl6pPr>
            <a:lvl7pPr>
              <a:defRPr sz="200"/>
            </a:lvl7pPr>
            <a:lvl8pPr>
              <a:defRPr sz="200"/>
            </a:lvl8pPr>
            <a:lvl9pPr>
              <a:defRPr sz="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530" y="413729"/>
            <a:ext cx="1185554" cy="1354656"/>
          </a:xfrm>
        </p:spPr>
        <p:txBody>
          <a:bodyPr/>
          <a:lstStyle>
            <a:lvl1pPr marL="0" indent="0">
              <a:buNone/>
              <a:defRPr sz="140"/>
            </a:lvl1pPr>
            <a:lvl2pPr marL="45720" indent="0">
              <a:buNone/>
              <a:defRPr sz="120"/>
            </a:lvl2pPr>
            <a:lvl3pPr marL="91440" indent="0">
              <a:buNone/>
              <a:defRPr sz="100"/>
            </a:lvl3pPr>
            <a:lvl4pPr marL="137160" indent="0">
              <a:buNone/>
              <a:defRPr sz="100"/>
            </a:lvl4pPr>
            <a:lvl5pPr marL="182880" indent="0">
              <a:buNone/>
              <a:defRPr sz="100"/>
            </a:lvl5pPr>
            <a:lvl6pPr marL="228600" indent="0">
              <a:buNone/>
              <a:defRPr sz="100"/>
            </a:lvl6pPr>
            <a:lvl7pPr marL="274320" indent="0">
              <a:buNone/>
              <a:defRPr sz="100"/>
            </a:lvl7pPr>
            <a:lvl8pPr marL="320040" indent="0">
              <a:buNone/>
              <a:defRPr sz="100"/>
            </a:lvl8pPr>
            <a:lvl9pPr marL="365760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6078" y="1386080"/>
            <a:ext cx="2159832" cy="164095"/>
          </a:xfrm>
        </p:spPr>
        <p:txBody>
          <a:bodyPr anchor="b"/>
          <a:lstStyle>
            <a:lvl1pPr algn="l">
              <a:defRPr sz="2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6078" y="176317"/>
            <a:ext cx="2159832" cy="1188815"/>
          </a:xfrm>
        </p:spPr>
        <p:txBody>
          <a:bodyPr/>
          <a:lstStyle>
            <a:lvl1pPr marL="0" indent="0">
              <a:buNone/>
              <a:defRPr sz="320"/>
            </a:lvl1pPr>
            <a:lvl2pPr marL="45720" indent="0">
              <a:buNone/>
              <a:defRPr sz="280"/>
            </a:lvl2pPr>
            <a:lvl3pPr marL="91440" indent="0">
              <a:buNone/>
              <a:defRPr sz="240"/>
            </a:lvl3pPr>
            <a:lvl4pPr marL="137160" indent="0">
              <a:buNone/>
              <a:defRPr sz="200"/>
            </a:lvl4pPr>
            <a:lvl5pPr marL="182880" indent="0">
              <a:buNone/>
              <a:defRPr sz="200"/>
            </a:lvl5pPr>
            <a:lvl6pPr marL="228600" indent="0">
              <a:buNone/>
              <a:defRPr sz="200"/>
            </a:lvl6pPr>
            <a:lvl7pPr marL="274320" indent="0">
              <a:buNone/>
              <a:defRPr sz="200"/>
            </a:lvl7pPr>
            <a:lvl8pPr marL="320040" indent="0">
              <a:buNone/>
              <a:defRPr sz="200"/>
            </a:lvl8pPr>
            <a:lvl9pPr marL="365760" indent="0">
              <a:buNone/>
              <a:defRPr sz="2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6078" y="1550174"/>
            <a:ext cx="2159832" cy="232177"/>
          </a:xfrm>
        </p:spPr>
        <p:txBody>
          <a:bodyPr/>
          <a:lstStyle>
            <a:lvl1pPr marL="0" indent="0">
              <a:buNone/>
              <a:defRPr sz="140"/>
            </a:lvl1pPr>
            <a:lvl2pPr marL="45720" indent="0">
              <a:buNone/>
              <a:defRPr sz="120"/>
            </a:lvl2pPr>
            <a:lvl3pPr marL="91440" indent="0">
              <a:buNone/>
              <a:defRPr sz="100"/>
            </a:lvl3pPr>
            <a:lvl4pPr marL="137160" indent="0">
              <a:buNone/>
              <a:defRPr sz="100"/>
            </a:lvl4pPr>
            <a:lvl5pPr marL="182880" indent="0">
              <a:buNone/>
              <a:defRPr sz="100"/>
            </a:lvl5pPr>
            <a:lvl6pPr marL="228600" indent="0">
              <a:buNone/>
              <a:defRPr sz="100"/>
            </a:lvl6pPr>
            <a:lvl7pPr marL="274320" indent="0">
              <a:buNone/>
              <a:defRPr sz="100"/>
            </a:lvl7pPr>
            <a:lvl8pPr marL="320040" indent="0">
              <a:buNone/>
              <a:defRPr sz="100"/>
            </a:lvl8pPr>
            <a:lvl9pPr marL="365760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7341" y="80302"/>
            <a:ext cx="3245769" cy="32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7341" y="462609"/>
            <a:ext cx="3245769" cy="130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7341" y="1803300"/>
            <a:ext cx="841820" cy="13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31750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31532" y="1803300"/>
            <a:ext cx="1137387" cy="13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31750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81289" y="1803300"/>
            <a:ext cx="841820" cy="13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31750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5pPr>
      <a:lvl6pPr marL="45720"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6pPr>
      <a:lvl7pPr marL="91440"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7pPr>
      <a:lvl8pPr marL="137160"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8pPr>
      <a:lvl9pPr marL="182880"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906" indent="-11906" algn="l" defTabSz="31750" rtl="0" fontAlgn="base">
        <a:spcBef>
          <a:spcPct val="20000"/>
        </a:spcBef>
        <a:spcAft>
          <a:spcPct val="0"/>
        </a:spcAft>
        <a:buChar char="•"/>
        <a:defRPr kumimoji="1" sz="110">
          <a:solidFill>
            <a:schemeClr val="tx1"/>
          </a:solidFill>
          <a:latin typeface="+mn-lt"/>
          <a:ea typeface="+mn-ea"/>
          <a:cs typeface="+mn-cs"/>
        </a:defRPr>
      </a:lvl1pPr>
      <a:lvl2pPr marL="26035" indent="-10001" algn="l" defTabSz="31750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39688" indent="-7938" algn="l" defTabSz="31750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55880" indent="-8096" algn="l" defTabSz="31750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71755" indent="-8096" algn="l" defTabSz="31750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117475" indent="-8096" algn="l" defTabSz="31750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163195" indent="-8096" algn="l" defTabSz="31750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208915" indent="-8096" algn="l" defTabSz="31750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254635" indent="-8096" algn="l" defTabSz="31750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CEA851F4-E663-46A7-AC7C-115C04C03F31}"/>
              </a:ext>
            </a:extLst>
          </p:cNvPr>
          <p:cNvCxnSpPr/>
          <p:nvPr/>
        </p:nvCxnSpPr>
        <p:spPr bwMode="auto">
          <a:xfrm>
            <a:off x="2520000" y="0"/>
            <a:ext cx="0" cy="19796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24</cp:revision>
  <dcterms:created xsi:type="dcterms:W3CDTF">2011-04-13T05:25:09Z</dcterms:created>
  <dcterms:modified xsi:type="dcterms:W3CDTF">2018-01-25T04:11:32Z</dcterms:modified>
</cp:coreProperties>
</file>