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50403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91093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82187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573280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764374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955467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146560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337655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528748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2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418" y="96"/>
      </p:cViewPr>
      <p:guideLst>
        <p:guide orient="horz" pos="1592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365125"/>
            <a:ext cx="784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91093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82187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573280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764374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955467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6pPr>
    <a:lvl7pPr marL="19146560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7pPr>
    <a:lvl8pPr marL="22337655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8pPr>
    <a:lvl9pPr marL="25528748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365125"/>
            <a:ext cx="784225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259" y="1564549"/>
            <a:ext cx="1836072" cy="108006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59" y="2857958"/>
            <a:ext cx="1512871" cy="1284523"/>
          </a:xfrm>
        </p:spPr>
        <p:txBody>
          <a:bodyPr/>
          <a:lstStyle>
            <a:lvl1pPr marL="0" indent="0" algn="ctr">
              <a:buNone/>
              <a:defRPr/>
            </a:lvl1pPr>
            <a:lvl2pPr marL="25137" indent="0" algn="ctr">
              <a:buNone/>
              <a:defRPr/>
            </a:lvl2pPr>
            <a:lvl3pPr marL="50274" indent="0" algn="ctr">
              <a:buNone/>
              <a:defRPr/>
            </a:lvl3pPr>
            <a:lvl4pPr marL="75411" indent="0" algn="ctr">
              <a:buNone/>
              <a:defRPr/>
            </a:lvl4pPr>
            <a:lvl5pPr marL="100547" indent="0" algn="ctr">
              <a:buNone/>
              <a:defRPr/>
            </a:lvl5pPr>
            <a:lvl6pPr marL="125684" indent="0" algn="ctr">
              <a:buNone/>
              <a:defRPr/>
            </a:lvl6pPr>
            <a:lvl7pPr marL="150821" indent="0" algn="ctr">
              <a:buNone/>
              <a:defRPr/>
            </a:lvl7pPr>
            <a:lvl8pPr marL="175958" indent="0" algn="ctr">
              <a:buNone/>
              <a:defRPr/>
            </a:lvl8pPr>
            <a:lvl9pPr marL="20109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396" y="204461"/>
            <a:ext cx="486773" cy="429804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420" y="204461"/>
            <a:ext cx="1397912" cy="429804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798" y="3240202"/>
            <a:ext cx="1836073" cy="1000061"/>
          </a:xfrm>
        </p:spPr>
        <p:txBody>
          <a:bodyPr anchor="t"/>
          <a:lstStyle>
            <a:lvl1pPr algn="l">
              <a:defRPr sz="22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798" y="2137916"/>
            <a:ext cx="1836073" cy="1102291"/>
          </a:xfrm>
        </p:spPr>
        <p:txBody>
          <a:bodyPr anchor="b"/>
          <a:lstStyle>
            <a:lvl1pPr marL="0" indent="0">
              <a:buNone/>
              <a:defRPr sz="11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420" y="1177854"/>
            <a:ext cx="942014" cy="3324650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11499" y="1177854"/>
            <a:ext cx="942671" cy="3324650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5" y="200018"/>
            <a:ext cx="1945120" cy="84005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35" y="1128965"/>
            <a:ext cx="955152" cy="47114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35" y="1600102"/>
            <a:ext cx="955152" cy="2902402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703" y="1128965"/>
            <a:ext cx="955152" cy="47114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703" y="1600102"/>
            <a:ext cx="955152" cy="2902402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4" y="200016"/>
            <a:ext cx="711437" cy="853388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790" y="200016"/>
            <a:ext cx="1208064" cy="4302488"/>
          </a:xfrm>
        </p:spPr>
        <p:txBody>
          <a:bodyPr/>
          <a:lstStyle>
            <a:lvl1pPr>
              <a:defRPr sz="176"/>
            </a:lvl1pPr>
            <a:lvl2pPr>
              <a:defRPr sz="154"/>
            </a:lvl2pPr>
            <a:lvl3pPr>
              <a:defRPr sz="132"/>
            </a:lvl3pPr>
            <a:lvl4pPr>
              <a:defRPr sz="110"/>
            </a:lvl4pPr>
            <a:lvl5pPr>
              <a:defRPr sz="110"/>
            </a:lvl5pPr>
            <a:lvl6pPr>
              <a:defRPr sz="110"/>
            </a:lvl6pPr>
            <a:lvl7pPr>
              <a:defRPr sz="110"/>
            </a:lvl7pPr>
            <a:lvl8pPr>
              <a:defRPr sz="110"/>
            </a:lvl8pPr>
            <a:lvl9pPr>
              <a:defRPr sz="11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34" y="1053400"/>
            <a:ext cx="711437" cy="3449103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709" y="3529114"/>
            <a:ext cx="1296090" cy="417804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709" y="448924"/>
            <a:ext cx="1296090" cy="3026855"/>
          </a:xfrm>
        </p:spPr>
        <p:txBody>
          <a:bodyPr/>
          <a:lstStyle>
            <a:lvl1pPr marL="0" indent="0">
              <a:buNone/>
              <a:defRPr sz="176"/>
            </a:lvl1pPr>
            <a:lvl2pPr marL="25137" indent="0">
              <a:buNone/>
              <a:defRPr sz="154"/>
            </a:lvl2pPr>
            <a:lvl3pPr marL="50274" indent="0">
              <a:buNone/>
              <a:defRPr sz="132"/>
            </a:lvl3pPr>
            <a:lvl4pPr marL="75411" indent="0">
              <a:buNone/>
              <a:defRPr sz="110"/>
            </a:lvl4pPr>
            <a:lvl5pPr marL="100547" indent="0">
              <a:buNone/>
              <a:defRPr sz="110"/>
            </a:lvl5pPr>
            <a:lvl6pPr marL="125684" indent="0">
              <a:buNone/>
              <a:defRPr sz="110"/>
            </a:lvl6pPr>
            <a:lvl7pPr marL="150821" indent="0">
              <a:buNone/>
              <a:defRPr sz="110"/>
            </a:lvl7pPr>
            <a:lvl8pPr marL="175958" indent="0">
              <a:buNone/>
              <a:defRPr sz="110"/>
            </a:lvl8pPr>
            <a:lvl9pPr marL="201095" indent="0">
              <a:buNone/>
              <a:defRPr sz="11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709" y="3946917"/>
            <a:ext cx="1296090" cy="591148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422" y="204457"/>
            <a:ext cx="1947748" cy="84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422" y="1177854"/>
            <a:ext cx="1947748" cy="33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420" y="4591402"/>
            <a:ext cx="505167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029" y="4591402"/>
            <a:ext cx="682532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002" y="4591402"/>
            <a:ext cx="505167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7456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513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0274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5411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054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546" indent="-6546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4314" indent="-5499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1820" indent="-4364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0723" indent="-4451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945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458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9725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1486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3999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513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027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1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4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2568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5082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75958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01095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5EF1860-22F0-415A-BCBA-01B23AC64756}"/>
              </a:ext>
            </a:extLst>
          </p:cNvPr>
          <p:cNvCxnSpPr/>
          <p:nvPr/>
        </p:nvCxnSpPr>
        <p:spPr bwMode="auto">
          <a:xfrm>
            <a:off x="0" y="3600000"/>
            <a:ext cx="216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26</cp:revision>
  <dcterms:created xsi:type="dcterms:W3CDTF">2011-04-13T05:25:09Z</dcterms:created>
  <dcterms:modified xsi:type="dcterms:W3CDTF">2018-01-25T04:23:40Z</dcterms:modified>
</cp:coreProperties>
</file>