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00675" cy="216058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 userDrawn="1">
          <p15:clr>
            <a:srgbClr val="A4A3A4"/>
          </p15:clr>
        </p15:guide>
        <p15:guide id="2" pos="1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38" y="594"/>
      </p:cViewPr>
      <p:guideLst>
        <p:guide orient="horz" pos="681"/>
        <p:guide pos="17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712788" y="365125"/>
            <a:ext cx="45688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D37F9D-1819-4F41-93DC-604FA575AF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5379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A202D-70FB-43F7-80C7-C3AE64EFCE9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712788" y="365125"/>
            <a:ext cx="4568826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4790" y="671513"/>
            <a:ext cx="4591095" cy="4635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9581" y="1223963"/>
            <a:ext cx="3781514" cy="552450"/>
          </a:xfrm>
        </p:spPr>
        <p:txBody>
          <a:bodyPr/>
          <a:lstStyle>
            <a:lvl1pPr marL="0" indent="0" algn="ctr">
              <a:buNone/>
              <a:defRPr/>
            </a:lvl1pPr>
            <a:lvl2pPr marL="428579" indent="0" algn="ctr">
              <a:buNone/>
              <a:defRPr/>
            </a:lvl2pPr>
            <a:lvl3pPr marL="857159" indent="0" algn="ctr">
              <a:buNone/>
              <a:defRPr/>
            </a:lvl3pPr>
            <a:lvl4pPr marL="1285738" indent="0" algn="ctr">
              <a:buNone/>
              <a:defRPr/>
            </a:lvl4pPr>
            <a:lvl5pPr marL="1714317" indent="0" algn="ctr">
              <a:buNone/>
              <a:defRPr/>
            </a:lvl5pPr>
            <a:lvl6pPr marL="2142896" indent="0" algn="ctr">
              <a:buNone/>
              <a:defRPr/>
            </a:lvl6pPr>
            <a:lvl7pPr marL="2571476" indent="0" algn="ctr">
              <a:buNone/>
              <a:defRPr/>
            </a:lvl7pPr>
            <a:lvl8pPr marL="3000055" indent="0" algn="ctr">
              <a:buNone/>
              <a:defRPr/>
            </a:lvl8pPr>
            <a:lvl9pPr marL="342863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B715D-AE54-4D17-BFCB-932ABCA0DA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65E37-3EC8-4995-B403-CB7E58137D8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918429" y="88901"/>
            <a:ext cx="1215858" cy="183991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389" y="88901"/>
            <a:ext cx="3509173" cy="183991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6D2B7-98C5-4974-AAD4-476C3D32F4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DCBE2-D1C9-4A53-AFA4-3086A9F124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7114" y="1389064"/>
            <a:ext cx="4589606" cy="428625"/>
          </a:xfrm>
        </p:spPr>
        <p:txBody>
          <a:bodyPr anchor="t"/>
          <a:lstStyle>
            <a:lvl1pPr algn="l">
              <a:defRPr sz="375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7114" y="915989"/>
            <a:ext cx="4589606" cy="473075"/>
          </a:xfrm>
        </p:spPr>
        <p:txBody>
          <a:bodyPr anchor="b"/>
          <a:lstStyle>
            <a:lvl1pPr marL="0" indent="0">
              <a:buNone/>
              <a:defRPr sz="1875"/>
            </a:lvl1pPr>
            <a:lvl2pPr marL="428579" indent="0">
              <a:buNone/>
              <a:defRPr sz="1687"/>
            </a:lvl2pPr>
            <a:lvl3pPr marL="857159" indent="0">
              <a:buNone/>
              <a:defRPr sz="1500"/>
            </a:lvl3pPr>
            <a:lvl4pPr marL="1285738" indent="0">
              <a:buNone/>
              <a:defRPr sz="1312"/>
            </a:lvl4pPr>
            <a:lvl5pPr marL="1714317" indent="0">
              <a:buNone/>
              <a:defRPr sz="1312"/>
            </a:lvl5pPr>
            <a:lvl6pPr marL="2142896" indent="0">
              <a:buNone/>
              <a:defRPr sz="1312"/>
            </a:lvl6pPr>
            <a:lvl7pPr marL="2571476" indent="0">
              <a:buNone/>
              <a:defRPr sz="1312"/>
            </a:lvl7pPr>
            <a:lvl8pPr marL="3000055" indent="0">
              <a:buNone/>
              <a:defRPr sz="1312"/>
            </a:lvl8pPr>
            <a:lvl9pPr marL="3428634" indent="0">
              <a:buNone/>
              <a:defRPr sz="1312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24932-18DC-439E-A4BF-B85170E492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388" y="504825"/>
            <a:ext cx="2361772" cy="1423988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687"/>
            </a:lvl4pPr>
            <a:lvl5pPr>
              <a:defRPr sz="1687"/>
            </a:lvl5pPr>
            <a:lvl6pPr>
              <a:defRPr sz="1687"/>
            </a:lvl6pPr>
            <a:lvl7pPr>
              <a:defRPr sz="1687"/>
            </a:lvl7pPr>
            <a:lvl8pPr>
              <a:defRPr sz="1687"/>
            </a:lvl8pPr>
            <a:lvl9pPr>
              <a:defRPr sz="168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71027" y="504825"/>
            <a:ext cx="2363260" cy="1423988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687"/>
            </a:lvl4pPr>
            <a:lvl5pPr>
              <a:defRPr sz="1687"/>
            </a:lvl5pPr>
            <a:lvl6pPr>
              <a:defRPr sz="1687"/>
            </a:lvl6pPr>
            <a:lvl7pPr>
              <a:defRPr sz="1687"/>
            </a:lvl7pPr>
            <a:lvl8pPr>
              <a:defRPr sz="1687"/>
            </a:lvl8pPr>
            <a:lvl9pPr>
              <a:defRPr sz="168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50AD5-8E5A-4AEF-B82A-98A720E4559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365" y="87314"/>
            <a:ext cx="4861946" cy="3587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9365" y="484188"/>
            <a:ext cx="2387071" cy="201612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579" indent="0">
              <a:buNone/>
              <a:defRPr sz="1875" b="1"/>
            </a:lvl2pPr>
            <a:lvl3pPr marL="857159" indent="0">
              <a:buNone/>
              <a:defRPr sz="1687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9365" y="685800"/>
            <a:ext cx="2387071" cy="1244600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68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42752" y="484188"/>
            <a:ext cx="2388559" cy="201612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579" indent="0">
              <a:buNone/>
              <a:defRPr sz="1875" b="1"/>
            </a:lvl2pPr>
            <a:lvl3pPr marL="857159" indent="0">
              <a:buNone/>
              <a:defRPr sz="1687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42752" y="685800"/>
            <a:ext cx="2388559" cy="1244600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68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46D2-664D-482C-9726-03E98EDF0C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3EA9A-0F7E-4FF5-85EF-477703AF13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81A6C-7A2A-4BB1-B8A0-775C2C2473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365" y="85726"/>
            <a:ext cx="1776910" cy="366713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11755" y="85726"/>
            <a:ext cx="3019556" cy="1844675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9365" y="452438"/>
            <a:ext cx="1776910" cy="1477962"/>
          </a:xfrm>
        </p:spPr>
        <p:txBody>
          <a:bodyPr/>
          <a:lstStyle>
            <a:lvl1pPr marL="0" indent="0">
              <a:buNone/>
              <a:defRPr sz="1312"/>
            </a:lvl1pPr>
            <a:lvl2pPr marL="428579" indent="0">
              <a:buNone/>
              <a:defRPr sz="1125"/>
            </a:lvl2pPr>
            <a:lvl3pPr marL="857159" indent="0">
              <a:buNone/>
              <a:defRPr sz="937"/>
            </a:lvl3pPr>
            <a:lvl4pPr marL="1285738" indent="0">
              <a:buNone/>
              <a:defRPr sz="844"/>
            </a:lvl4pPr>
            <a:lvl5pPr marL="1714317" indent="0">
              <a:buNone/>
              <a:defRPr sz="844"/>
            </a:lvl5pPr>
            <a:lvl6pPr marL="2142896" indent="0">
              <a:buNone/>
              <a:defRPr sz="844"/>
            </a:lvl6pPr>
            <a:lvl7pPr marL="2571476" indent="0">
              <a:buNone/>
              <a:defRPr sz="844"/>
            </a:lvl7pPr>
            <a:lvl8pPr marL="3000055" indent="0">
              <a:buNone/>
              <a:defRPr sz="844"/>
            </a:lvl8pPr>
            <a:lvl9pPr marL="3428634" indent="0">
              <a:buNone/>
              <a:defRPr sz="844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A76E-B310-4E50-82BB-718B5F216F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8110" y="1512888"/>
            <a:ext cx="3241298" cy="177800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58110" y="193675"/>
            <a:ext cx="3241298" cy="1295400"/>
          </a:xfrm>
        </p:spPr>
        <p:txBody>
          <a:bodyPr/>
          <a:lstStyle>
            <a:lvl1pPr marL="0" indent="0">
              <a:buNone/>
              <a:defRPr sz="3000"/>
            </a:lvl1pPr>
            <a:lvl2pPr marL="428579" indent="0">
              <a:buNone/>
              <a:defRPr sz="2625"/>
            </a:lvl2pPr>
            <a:lvl3pPr marL="857159" indent="0">
              <a:buNone/>
              <a:defRPr sz="2250"/>
            </a:lvl3pPr>
            <a:lvl4pPr marL="1285738" indent="0">
              <a:buNone/>
              <a:defRPr sz="1875"/>
            </a:lvl4pPr>
            <a:lvl5pPr marL="1714317" indent="0">
              <a:buNone/>
              <a:defRPr sz="1875"/>
            </a:lvl5pPr>
            <a:lvl6pPr marL="2142896" indent="0">
              <a:buNone/>
              <a:defRPr sz="1875"/>
            </a:lvl6pPr>
            <a:lvl7pPr marL="2571476" indent="0">
              <a:buNone/>
              <a:defRPr sz="1875"/>
            </a:lvl7pPr>
            <a:lvl8pPr marL="3000055" indent="0">
              <a:buNone/>
              <a:defRPr sz="1875"/>
            </a:lvl8pPr>
            <a:lvl9pPr marL="3428634" indent="0">
              <a:buNone/>
              <a:defRPr sz="1875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58110" y="1690688"/>
            <a:ext cx="3241298" cy="254000"/>
          </a:xfrm>
        </p:spPr>
        <p:txBody>
          <a:bodyPr/>
          <a:lstStyle>
            <a:lvl1pPr marL="0" indent="0">
              <a:buNone/>
              <a:defRPr sz="1312"/>
            </a:lvl1pPr>
            <a:lvl2pPr marL="428579" indent="0">
              <a:buNone/>
              <a:defRPr sz="1125"/>
            </a:lvl2pPr>
            <a:lvl3pPr marL="857159" indent="0">
              <a:buNone/>
              <a:defRPr sz="937"/>
            </a:lvl3pPr>
            <a:lvl4pPr marL="1285738" indent="0">
              <a:buNone/>
              <a:defRPr sz="844"/>
            </a:lvl4pPr>
            <a:lvl5pPr marL="1714317" indent="0">
              <a:buNone/>
              <a:defRPr sz="844"/>
            </a:lvl5pPr>
            <a:lvl6pPr marL="2142896" indent="0">
              <a:buNone/>
              <a:defRPr sz="844"/>
            </a:lvl6pPr>
            <a:lvl7pPr marL="2571476" indent="0">
              <a:buNone/>
              <a:defRPr sz="844"/>
            </a:lvl7pPr>
            <a:lvl8pPr marL="3000055" indent="0">
              <a:buNone/>
              <a:defRPr sz="844"/>
            </a:lvl8pPr>
            <a:lvl9pPr marL="3428634" indent="0">
              <a:buNone/>
              <a:defRPr sz="844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F388C-041A-4CF1-B790-45085340C4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388" y="88901"/>
            <a:ext cx="4867899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388" y="504825"/>
            <a:ext cx="4867899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388" y="1968501"/>
            <a:ext cx="1261993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297625">
              <a:defRPr sz="469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49832" y="1968501"/>
            <a:ext cx="1701011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297625">
              <a:defRPr sz="469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2294" y="1968501"/>
            <a:ext cx="1261993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297625">
              <a:defRPr sz="469"/>
            </a:lvl1pPr>
          </a:lstStyle>
          <a:p>
            <a:fld id="{6ACF35B6-B616-430B-A1AE-358A54F30B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428579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857159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285738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714317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1610" indent="-111610" algn="l" defTabSz="297625" rtl="0" fontAlgn="base">
        <a:spcBef>
          <a:spcPct val="20000"/>
        </a:spcBef>
        <a:spcAft>
          <a:spcPct val="0"/>
        </a:spcAft>
        <a:buChar char="•"/>
        <a:defRPr kumimoji="1" sz="1031">
          <a:solidFill>
            <a:schemeClr val="tx1"/>
          </a:solidFill>
          <a:latin typeface="+mn-lt"/>
          <a:ea typeface="+mn-ea"/>
          <a:cs typeface="+mn-cs"/>
        </a:defRPr>
      </a:lvl1pPr>
      <a:lvl2pPr marL="244052" indent="-93752" algn="l" defTabSz="297625" rtl="0" fontAlgn="base">
        <a:spcBef>
          <a:spcPct val="20000"/>
        </a:spcBef>
        <a:spcAft>
          <a:spcPct val="0"/>
        </a:spcAft>
        <a:buChar char="–"/>
        <a:defRPr kumimoji="1" sz="844">
          <a:solidFill>
            <a:schemeClr val="tx1"/>
          </a:solidFill>
          <a:latin typeface="+mn-lt"/>
          <a:ea typeface="+mn-ea"/>
        </a:defRPr>
      </a:lvl2pPr>
      <a:lvl3pPr marL="372031" indent="-74406" algn="l" defTabSz="297625" rtl="0" fontAlgn="base">
        <a:spcBef>
          <a:spcPct val="20000"/>
        </a:spcBef>
        <a:spcAft>
          <a:spcPct val="0"/>
        </a:spcAft>
        <a:buChar char="•"/>
        <a:defRPr kumimoji="1" sz="844">
          <a:solidFill>
            <a:schemeClr val="tx1"/>
          </a:solidFill>
          <a:latin typeface="+mn-lt"/>
          <a:ea typeface="+mn-ea"/>
        </a:defRPr>
      </a:lvl3pPr>
      <a:lvl4pPr marL="523819" indent="-75895" algn="l" defTabSz="297625" rtl="0" fontAlgn="base">
        <a:spcBef>
          <a:spcPct val="20000"/>
        </a:spcBef>
        <a:spcAft>
          <a:spcPct val="0"/>
        </a:spcAft>
        <a:buChar char="–"/>
        <a:defRPr kumimoji="1" sz="750">
          <a:solidFill>
            <a:schemeClr val="tx1"/>
          </a:solidFill>
          <a:latin typeface="+mn-lt"/>
          <a:ea typeface="+mn-ea"/>
        </a:defRPr>
      </a:lvl4pPr>
      <a:lvl5pPr marL="672631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5pPr>
      <a:lvl6pPr marL="1101211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6pPr>
      <a:lvl7pPr marL="1529790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7pPr>
      <a:lvl8pPr marL="1958369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8pPr>
      <a:lvl9pPr marL="2386948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1pPr>
      <a:lvl2pPr marL="428579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2pPr>
      <a:lvl3pPr marL="857159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3pPr>
      <a:lvl4pPr marL="1285738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4pPr>
      <a:lvl5pPr marL="1714317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5pPr>
      <a:lvl6pPr marL="2142896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6pPr>
      <a:lvl7pPr marL="2571476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7pPr>
      <a:lvl8pPr marL="3000055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8pPr>
      <a:lvl9pPr marL="3428634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6FA1276-8105-4DDF-A107-0281ECCA1756}"/>
              </a:ext>
            </a:extLst>
          </p:cNvPr>
          <p:cNvCxnSpPr/>
          <p:nvPr/>
        </p:nvCxnSpPr>
        <p:spPr bwMode="auto">
          <a:xfrm>
            <a:off x="3960000" y="0"/>
            <a:ext cx="0" cy="2160588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F665D9C-0236-42A7-853C-4105CEA0FB80}"/>
              </a:ext>
            </a:extLst>
          </p:cNvPr>
          <p:cNvSpPr/>
          <p:nvPr/>
        </p:nvSpPr>
        <p:spPr>
          <a:xfrm>
            <a:off x="2442895" y="979473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30</cp:revision>
  <dcterms:created xsi:type="dcterms:W3CDTF">2011-04-13T05:25:09Z</dcterms:created>
  <dcterms:modified xsi:type="dcterms:W3CDTF">2018-01-25T04:09:54Z</dcterms:modified>
</cp:coreProperties>
</file>