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5400675" cy="2735263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3" userDrawn="1">
          <p15:clr>
            <a:srgbClr val="A4A3A4"/>
          </p15:clr>
        </p15:guide>
        <p15:guide id="2" pos="170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60" d="100"/>
          <a:sy n="160" d="100"/>
        </p:scale>
        <p:origin x="144" y="324"/>
      </p:cViewPr>
      <p:guideLst>
        <p:guide orient="horz" pos="863"/>
        <p:guide pos="170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231775" y="365125"/>
            <a:ext cx="360680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0973F64-7E40-454E-8D45-3D536B30582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378295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6F59DF-6EA9-4E3B-B5AE-D56A25632FED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31775" y="365125"/>
            <a:ext cx="3606800" cy="1827213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06703" y="849805"/>
            <a:ext cx="4587275" cy="5859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09738" y="1549936"/>
            <a:ext cx="3781205" cy="698712"/>
          </a:xfrm>
        </p:spPr>
        <p:txBody>
          <a:bodyPr/>
          <a:lstStyle>
            <a:lvl1pPr marL="0" indent="0" algn="ctr">
              <a:buNone/>
              <a:defRPr/>
            </a:lvl1pPr>
            <a:lvl2pPr marL="204316" indent="0" algn="ctr">
              <a:buNone/>
              <a:defRPr/>
            </a:lvl2pPr>
            <a:lvl3pPr marL="408632" indent="0" algn="ctr">
              <a:buNone/>
              <a:defRPr/>
            </a:lvl3pPr>
            <a:lvl4pPr marL="612948" indent="0" algn="ctr">
              <a:buNone/>
              <a:defRPr/>
            </a:lvl4pPr>
            <a:lvl5pPr marL="817263" indent="0" algn="ctr">
              <a:buNone/>
              <a:defRPr/>
            </a:lvl5pPr>
            <a:lvl6pPr marL="1021579" indent="0" algn="ctr">
              <a:buNone/>
              <a:defRPr/>
            </a:lvl6pPr>
            <a:lvl7pPr marL="1225895" indent="0" algn="ctr">
              <a:buNone/>
              <a:defRPr/>
            </a:lvl7pPr>
            <a:lvl8pPr marL="1430211" indent="0" algn="ctr">
              <a:buNone/>
              <a:defRPr/>
            </a:lvl8pPr>
            <a:lvl9pPr marL="1634526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3D2FF2-86E4-41D1-A396-FFFC26D39E1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04C61A-0DCE-458D-9154-F0CF7AD241C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916773" y="111368"/>
            <a:ext cx="1216435" cy="2332351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67471" y="111368"/>
            <a:ext cx="3297562" cy="2332351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246F5F-AE32-4D16-A16A-22018075DE1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92124A-F831-4E81-94B2-DFB243F3AAA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5019" y="1757775"/>
            <a:ext cx="4590942" cy="543364"/>
          </a:xfrm>
        </p:spPr>
        <p:txBody>
          <a:bodyPr anchor="t"/>
          <a:lstStyle>
            <a:lvl1pPr algn="l">
              <a:defRPr sz="1787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25019" y="1159082"/>
            <a:ext cx="4590942" cy="598693"/>
          </a:xfrm>
        </p:spPr>
        <p:txBody>
          <a:bodyPr anchor="b"/>
          <a:lstStyle>
            <a:lvl1pPr marL="0" indent="0">
              <a:buNone/>
              <a:defRPr sz="894"/>
            </a:lvl1pPr>
            <a:lvl2pPr marL="204316" indent="0">
              <a:buNone/>
              <a:defRPr sz="804"/>
            </a:lvl2pPr>
            <a:lvl3pPr marL="408632" indent="0">
              <a:buNone/>
              <a:defRPr sz="715"/>
            </a:lvl3pPr>
            <a:lvl4pPr marL="612948" indent="0">
              <a:buNone/>
              <a:defRPr sz="626"/>
            </a:lvl4pPr>
            <a:lvl5pPr marL="817263" indent="0">
              <a:buNone/>
              <a:defRPr sz="626"/>
            </a:lvl5pPr>
            <a:lvl6pPr marL="1021579" indent="0">
              <a:buNone/>
              <a:defRPr sz="626"/>
            </a:lvl6pPr>
            <a:lvl7pPr marL="1225895" indent="0">
              <a:buNone/>
              <a:defRPr sz="626"/>
            </a:lvl7pPr>
            <a:lvl8pPr marL="1430211" indent="0">
              <a:buNone/>
              <a:defRPr sz="626"/>
            </a:lvl8pPr>
            <a:lvl9pPr marL="1634526" indent="0">
              <a:buNone/>
              <a:defRPr sz="626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226822-7F2D-4B9D-966C-7451B92649E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67471" y="638417"/>
            <a:ext cx="2256999" cy="1805302"/>
          </a:xfrm>
        </p:spPr>
        <p:txBody>
          <a:bodyPr/>
          <a:lstStyle>
            <a:lvl1pPr>
              <a:defRPr sz="1251"/>
            </a:lvl1pPr>
            <a:lvl2pPr>
              <a:defRPr sz="1073"/>
            </a:lvl2pPr>
            <a:lvl3pPr>
              <a:defRPr sz="894"/>
            </a:lvl3pPr>
            <a:lvl4pPr>
              <a:defRPr sz="804"/>
            </a:lvl4pPr>
            <a:lvl5pPr>
              <a:defRPr sz="804"/>
            </a:lvl5pPr>
            <a:lvl6pPr>
              <a:defRPr sz="804"/>
            </a:lvl6pPr>
            <a:lvl7pPr>
              <a:defRPr sz="804"/>
            </a:lvl7pPr>
            <a:lvl8pPr>
              <a:defRPr sz="804"/>
            </a:lvl8pPr>
            <a:lvl9pPr>
              <a:defRPr sz="804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876209" y="638417"/>
            <a:ext cx="2256999" cy="1805302"/>
          </a:xfrm>
        </p:spPr>
        <p:txBody>
          <a:bodyPr/>
          <a:lstStyle>
            <a:lvl1pPr>
              <a:defRPr sz="1251"/>
            </a:lvl1pPr>
            <a:lvl2pPr>
              <a:defRPr sz="1073"/>
            </a:lvl2pPr>
            <a:lvl3pPr>
              <a:defRPr sz="894"/>
            </a:lvl3pPr>
            <a:lvl4pPr>
              <a:defRPr sz="804"/>
            </a:lvl4pPr>
            <a:lvl5pPr>
              <a:defRPr sz="804"/>
            </a:lvl5pPr>
            <a:lvl6pPr>
              <a:defRPr sz="804"/>
            </a:lvl6pPr>
            <a:lvl7pPr>
              <a:defRPr sz="804"/>
            </a:lvl7pPr>
            <a:lvl8pPr>
              <a:defRPr sz="804"/>
            </a:lvl8pPr>
            <a:lvl9pPr>
              <a:defRPr sz="804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3D9BEA-32B7-4E9C-8825-89512BACEBD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1136" y="109240"/>
            <a:ext cx="4858409" cy="456114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71135" y="612171"/>
            <a:ext cx="2385238" cy="255367"/>
          </a:xfrm>
        </p:spPr>
        <p:txBody>
          <a:bodyPr anchor="b"/>
          <a:lstStyle>
            <a:lvl1pPr marL="0" indent="0">
              <a:buNone/>
              <a:defRPr sz="1073" b="1"/>
            </a:lvl1pPr>
            <a:lvl2pPr marL="204316" indent="0">
              <a:buNone/>
              <a:defRPr sz="894" b="1"/>
            </a:lvl2pPr>
            <a:lvl3pPr marL="408632" indent="0">
              <a:buNone/>
              <a:defRPr sz="804" b="1"/>
            </a:lvl3pPr>
            <a:lvl4pPr marL="612948" indent="0">
              <a:buNone/>
              <a:defRPr sz="715" b="1"/>
            </a:lvl4pPr>
            <a:lvl5pPr marL="817263" indent="0">
              <a:buNone/>
              <a:defRPr sz="715" b="1"/>
            </a:lvl5pPr>
            <a:lvl6pPr marL="1021579" indent="0">
              <a:buNone/>
              <a:defRPr sz="715" b="1"/>
            </a:lvl6pPr>
            <a:lvl7pPr marL="1225895" indent="0">
              <a:buNone/>
              <a:defRPr sz="715" b="1"/>
            </a:lvl7pPr>
            <a:lvl8pPr marL="1430211" indent="0">
              <a:buNone/>
              <a:defRPr sz="715" b="1"/>
            </a:lvl8pPr>
            <a:lvl9pPr marL="1634526" indent="0">
              <a:buNone/>
              <a:defRPr sz="715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71135" y="867539"/>
            <a:ext cx="2385238" cy="1576181"/>
          </a:xfrm>
        </p:spPr>
        <p:txBody>
          <a:bodyPr/>
          <a:lstStyle>
            <a:lvl1pPr>
              <a:defRPr sz="1073"/>
            </a:lvl1pPr>
            <a:lvl2pPr>
              <a:defRPr sz="894"/>
            </a:lvl2pPr>
            <a:lvl3pPr>
              <a:defRPr sz="804"/>
            </a:lvl3pPr>
            <a:lvl4pPr>
              <a:defRPr sz="715"/>
            </a:lvl4pPr>
            <a:lvl5pPr>
              <a:defRPr sz="715"/>
            </a:lvl5pPr>
            <a:lvl6pPr>
              <a:defRPr sz="715"/>
            </a:lvl6pPr>
            <a:lvl7pPr>
              <a:defRPr sz="715"/>
            </a:lvl7pPr>
            <a:lvl8pPr>
              <a:defRPr sz="715"/>
            </a:lvl8pPr>
            <a:lvl9pPr>
              <a:defRPr sz="715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2744307" y="612171"/>
            <a:ext cx="2385236" cy="255367"/>
          </a:xfrm>
        </p:spPr>
        <p:txBody>
          <a:bodyPr anchor="b"/>
          <a:lstStyle>
            <a:lvl1pPr marL="0" indent="0">
              <a:buNone/>
              <a:defRPr sz="1073" b="1"/>
            </a:lvl1pPr>
            <a:lvl2pPr marL="204316" indent="0">
              <a:buNone/>
              <a:defRPr sz="894" b="1"/>
            </a:lvl2pPr>
            <a:lvl3pPr marL="408632" indent="0">
              <a:buNone/>
              <a:defRPr sz="804" b="1"/>
            </a:lvl3pPr>
            <a:lvl4pPr marL="612948" indent="0">
              <a:buNone/>
              <a:defRPr sz="715" b="1"/>
            </a:lvl4pPr>
            <a:lvl5pPr marL="817263" indent="0">
              <a:buNone/>
              <a:defRPr sz="715" b="1"/>
            </a:lvl5pPr>
            <a:lvl6pPr marL="1021579" indent="0">
              <a:buNone/>
              <a:defRPr sz="715" b="1"/>
            </a:lvl6pPr>
            <a:lvl7pPr marL="1225895" indent="0">
              <a:buNone/>
              <a:defRPr sz="715" b="1"/>
            </a:lvl7pPr>
            <a:lvl8pPr marL="1430211" indent="0">
              <a:buNone/>
              <a:defRPr sz="715" b="1"/>
            </a:lvl8pPr>
            <a:lvl9pPr marL="1634526" indent="0">
              <a:buNone/>
              <a:defRPr sz="715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2744307" y="867539"/>
            <a:ext cx="2385236" cy="1576181"/>
          </a:xfrm>
        </p:spPr>
        <p:txBody>
          <a:bodyPr/>
          <a:lstStyle>
            <a:lvl1pPr>
              <a:defRPr sz="1073"/>
            </a:lvl1pPr>
            <a:lvl2pPr>
              <a:defRPr sz="894"/>
            </a:lvl2pPr>
            <a:lvl3pPr>
              <a:defRPr sz="804"/>
            </a:lvl3pPr>
            <a:lvl4pPr>
              <a:defRPr sz="715"/>
            </a:lvl4pPr>
            <a:lvl5pPr>
              <a:defRPr sz="715"/>
            </a:lvl5pPr>
            <a:lvl6pPr>
              <a:defRPr sz="715"/>
            </a:lvl6pPr>
            <a:lvl7pPr>
              <a:defRPr sz="715"/>
            </a:lvl7pPr>
            <a:lvl8pPr>
              <a:defRPr sz="715"/>
            </a:lvl8pPr>
            <a:lvl9pPr>
              <a:defRPr sz="715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B2F51-CEF8-4E6F-A400-FF0B4D71394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BBDEEF-9607-4271-B51D-0C6CD0E0EFD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F6D5FE-167D-4DE1-8157-223B2F7A301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1133" y="109240"/>
            <a:ext cx="1777020" cy="463208"/>
          </a:xfrm>
        </p:spPr>
        <p:txBody>
          <a:bodyPr anchor="b"/>
          <a:lstStyle>
            <a:lvl1pPr algn="l">
              <a:defRPr sz="894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110441" y="109240"/>
            <a:ext cx="3019102" cy="2334479"/>
          </a:xfrm>
        </p:spPr>
        <p:txBody>
          <a:bodyPr/>
          <a:lstStyle>
            <a:lvl1pPr>
              <a:defRPr sz="1430"/>
            </a:lvl1pPr>
            <a:lvl2pPr>
              <a:defRPr sz="1251"/>
            </a:lvl2pPr>
            <a:lvl3pPr>
              <a:defRPr sz="1073"/>
            </a:lvl3pPr>
            <a:lvl4pPr>
              <a:defRPr sz="894"/>
            </a:lvl4pPr>
            <a:lvl5pPr>
              <a:defRPr sz="894"/>
            </a:lvl5pPr>
            <a:lvl6pPr>
              <a:defRPr sz="894"/>
            </a:lvl6pPr>
            <a:lvl7pPr>
              <a:defRPr sz="894"/>
            </a:lvl7pPr>
            <a:lvl8pPr>
              <a:defRPr sz="894"/>
            </a:lvl8pPr>
            <a:lvl9pPr>
              <a:defRPr sz="894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71133" y="572448"/>
            <a:ext cx="1777020" cy="1871272"/>
          </a:xfrm>
        </p:spPr>
        <p:txBody>
          <a:bodyPr/>
          <a:lstStyle>
            <a:lvl1pPr marL="0" indent="0">
              <a:buNone/>
              <a:defRPr sz="626"/>
            </a:lvl1pPr>
            <a:lvl2pPr marL="204316" indent="0">
              <a:buNone/>
              <a:defRPr sz="536"/>
            </a:lvl2pPr>
            <a:lvl3pPr marL="408632" indent="0">
              <a:buNone/>
              <a:defRPr sz="447"/>
            </a:lvl3pPr>
            <a:lvl4pPr marL="612948" indent="0">
              <a:buNone/>
              <a:defRPr sz="402"/>
            </a:lvl4pPr>
            <a:lvl5pPr marL="817263" indent="0">
              <a:buNone/>
              <a:defRPr sz="402"/>
            </a:lvl5pPr>
            <a:lvl6pPr marL="1021579" indent="0">
              <a:buNone/>
              <a:defRPr sz="402"/>
            </a:lvl6pPr>
            <a:lvl7pPr marL="1225895" indent="0">
              <a:buNone/>
              <a:defRPr sz="402"/>
            </a:lvl7pPr>
            <a:lvl8pPr marL="1430211" indent="0">
              <a:buNone/>
              <a:defRPr sz="402"/>
            </a:lvl8pPr>
            <a:lvl9pPr marL="1634526" indent="0">
              <a:buNone/>
              <a:defRPr sz="402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E6354-3B1D-4EFD-B16A-A0B3334255E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58885" y="1914543"/>
            <a:ext cx="3238940" cy="226283"/>
          </a:xfrm>
        </p:spPr>
        <p:txBody>
          <a:bodyPr anchor="b"/>
          <a:lstStyle>
            <a:lvl1pPr algn="l">
              <a:defRPr sz="894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058885" y="244727"/>
            <a:ext cx="3238940" cy="1640732"/>
          </a:xfrm>
        </p:spPr>
        <p:txBody>
          <a:bodyPr/>
          <a:lstStyle>
            <a:lvl1pPr marL="0" indent="0">
              <a:buNone/>
              <a:defRPr sz="1430"/>
            </a:lvl1pPr>
            <a:lvl2pPr marL="204316" indent="0">
              <a:buNone/>
              <a:defRPr sz="1251"/>
            </a:lvl2pPr>
            <a:lvl3pPr marL="408632" indent="0">
              <a:buNone/>
              <a:defRPr sz="1073"/>
            </a:lvl3pPr>
            <a:lvl4pPr marL="612948" indent="0">
              <a:buNone/>
              <a:defRPr sz="894"/>
            </a:lvl4pPr>
            <a:lvl5pPr marL="817263" indent="0">
              <a:buNone/>
              <a:defRPr sz="894"/>
            </a:lvl5pPr>
            <a:lvl6pPr marL="1021579" indent="0">
              <a:buNone/>
              <a:defRPr sz="894"/>
            </a:lvl6pPr>
            <a:lvl7pPr marL="1225895" indent="0">
              <a:buNone/>
              <a:defRPr sz="894"/>
            </a:lvl7pPr>
            <a:lvl8pPr marL="1430211" indent="0">
              <a:buNone/>
              <a:defRPr sz="894"/>
            </a:lvl8pPr>
            <a:lvl9pPr marL="1634526" indent="0">
              <a:buNone/>
              <a:defRPr sz="894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058885" y="2140826"/>
            <a:ext cx="3238940" cy="320627"/>
          </a:xfrm>
        </p:spPr>
        <p:txBody>
          <a:bodyPr/>
          <a:lstStyle>
            <a:lvl1pPr marL="0" indent="0">
              <a:buNone/>
              <a:defRPr sz="626"/>
            </a:lvl1pPr>
            <a:lvl2pPr marL="204316" indent="0">
              <a:buNone/>
              <a:defRPr sz="536"/>
            </a:lvl2pPr>
            <a:lvl3pPr marL="408632" indent="0">
              <a:buNone/>
              <a:defRPr sz="447"/>
            </a:lvl3pPr>
            <a:lvl4pPr marL="612948" indent="0">
              <a:buNone/>
              <a:defRPr sz="402"/>
            </a:lvl4pPr>
            <a:lvl5pPr marL="817263" indent="0">
              <a:buNone/>
              <a:defRPr sz="402"/>
            </a:lvl5pPr>
            <a:lvl6pPr marL="1021579" indent="0">
              <a:buNone/>
              <a:defRPr sz="402"/>
            </a:lvl6pPr>
            <a:lvl7pPr marL="1225895" indent="0">
              <a:buNone/>
              <a:defRPr sz="402"/>
            </a:lvl7pPr>
            <a:lvl8pPr marL="1430211" indent="0">
              <a:buNone/>
              <a:defRPr sz="402"/>
            </a:lvl8pPr>
            <a:lvl9pPr marL="1634526" indent="0">
              <a:buNone/>
              <a:defRPr sz="402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445D1B-2D7A-459B-8CB6-C24256BCE85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67471" y="111368"/>
            <a:ext cx="4865738" cy="454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4022" tIns="17011" rIns="34022" bIns="1701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7471" y="638417"/>
            <a:ext cx="4865738" cy="1805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4022" tIns="17011" rIns="34022" bIns="170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67471" y="2491955"/>
            <a:ext cx="1260402" cy="189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4022" tIns="17011" rIns="34022" bIns="17011" numCol="1" anchor="t" anchorCtr="0" compatLnSpc="1">
            <a:prstTxWarp prst="textNoShape">
              <a:avLst/>
            </a:prstTxWarp>
          </a:bodyPr>
          <a:lstStyle>
            <a:lvl1pPr defTabSz="151818">
              <a:defRPr sz="223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50301" y="2491955"/>
            <a:ext cx="1700078" cy="189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4022" tIns="17011" rIns="34022" bIns="17011" numCol="1" anchor="t" anchorCtr="0" compatLnSpc="1">
            <a:prstTxWarp prst="textNoShape">
              <a:avLst/>
            </a:prstTxWarp>
          </a:bodyPr>
          <a:lstStyle>
            <a:lvl1pPr algn="ctr" defTabSz="151818">
              <a:defRPr sz="223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72806" y="2491955"/>
            <a:ext cx="1260402" cy="189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4022" tIns="17011" rIns="34022" bIns="17011" numCol="1" anchor="t" anchorCtr="0" compatLnSpc="1">
            <a:prstTxWarp prst="textNoShape">
              <a:avLst/>
            </a:prstTxWarp>
          </a:bodyPr>
          <a:lstStyle>
            <a:lvl1pPr algn="r" defTabSz="151818">
              <a:defRPr sz="223"/>
            </a:lvl1pPr>
          </a:lstStyle>
          <a:p>
            <a:fld id="{4DB86C5B-BB35-424F-97F0-8F42C144F33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51818" rtl="0" fontAlgn="base">
        <a:spcBef>
          <a:spcPct val="0"/>
        </a:spcBef>
        <a:spcAft>
          <a:spcPct val="0"/>
        </a:spcAft>
        <a:defRPr kumimoji="1" sz="760">
          <a:solidFill>
            <a:schemeClr val="tx2"/>
          </a:solidFill>
          <a:latin typeface="+mj-lt"/>
          <a:ea typeface="+mj-ea"/>
          <a:cs typeface="+mj-cs"/>
        </a:defRPr>
      </a:lvl1pPr>
      <a:lvl2pPr algn="ctr" defTabSz="151818" rtl="0" fontAlgn="base">
        <a:spcBef>
          <a:spcPct val="0"/>
        </a:spcBef>
        <a:spcAft>
          <a:spcPct val="0"/>
        </a:spcAft>
        <a:defRPr kumimoji="1" sz="76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51818" rtl="0" fontAlgn="base">
        <a:spcBef>
          <a:spcPct val="0"/>
        </a:spcBef>
        <a:spcAft>
          <a:spcPct val="0"/>
        </a:spcAft>
        <a:defRPr kumimoji="1" sz="76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51818" rtl="0" fontAlgn="base">
        <a:spcBef>
          <a:spcPct val="0"/>
        </a:spcBef>
        <a:spcAft>
          <a:spcPct val="0"/>
        </a:spcAft>
        <a:defRPr kumimoji="1" sz="76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51818" rtl="0" fontAlgn="base">
        <a:spcBef>
          <a:spcPct val="0"/>
        </a:spcBef>
        <a:spcAft>
          <a:spcPct val="0"/>
        </a:spcAft>
        <a:defRPr kumimoji="1" sz="760">
          <a:solidFill>
            <a:schemeClr val="tx2"/>
          </a:solidFill>
          <a:latin typeface="Arial" charset="0"/>
          <a:ea typeface="ＭＳ Ｐゴシック" charset="-128"/>
        </a:defRPr>
      </a:lvl5pPr>
      <a:lvl6pPr marL="204316" algn="ctr" defTabSz="151818" rtl="0" fontAlgn="base">
        <a:spcBef>
          <a:spcPct val="0"/>
        </a:spcBef>
        <a:spcAft>
          <a:spcPct val="0"/>
        </a:spcAft>
        <a:defRPr kumimoji="1" sz="760">
          <a:solidFill>
            <a:schemeClr val="tx2"/>
          </a:solidFill>
          <a:latin typeface="Arial" charset="0"/>
          <a:ea typeface="ＭＳ Ｐゴシック" charset="-128"/>
        </a:defRPr>
      </a:lvl6pPr>
      <a:lvl7pPr marL="408632" algn="ctr" defTabSz="151818" rtl="0" fontAlgn="base">
        <a:spcBef>
          <a:spcPct val="0"/>
        </a:spcBef>
        <a:spcAft>
          <a:spcPct val="0"/>
        </a:spcAft>
        <a:defRPr kumimoji="1" sz="760">
          <a:solidFill>
            <a:schemeClr val="tx2"/>
          </a:solidFill>
          <a:latin typeface="Arial" charset="0"/>
          <a:ea typeface="ＭＳ Ｐゴシック" charset="-128"/>
        </a:defRPr>
      </a:lvl7pPr>
      <a:lvl8pPr marL="612948" algn="ctr" defTabSz="151818" rtl="0" fontAlgn="base">
        <a:spcBef>
          <a:spcPct val="0"/>
        </a:spcBef>
        <a:spcAft>
          <a:spcPct val="0"/>
        </a:spcAft>
        <a:defRPr kumimoji="1" sz="760">
          <a:solidFill>
            <a:schemeClr val="tx2"/>
          </a:solidFill>
          <a:latin typeface="Arial" charset="0"/>
          <a:ea typeface="ＭＳ Ｐゴシック" charset="-128"/>
        </a:defRPr>
      </a:lvl8pPr>
      <a:lvl9pPr marL="817263" algn="ctr" defTabSz="151818" rtl="0" fontAlgn="base">
        <a:spcBef>
          <a:spcPct val="0"/>
        </a:spcBef>
        <a:spcAft>
          <a:spcPct val="0"/>
        </a:spcAft>
        <a:defRPr kumimoji="1" sz="76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56754" indent="-56754" algn="l" defTabSz="151818" rtl="0" fontAlgn="base">
        <a:spcBef>
          <a:spcPct val="20000"/>
        </a:spcBef>
        <a:spcAft>
          <a:spcPct val="0"/>
        </a:spcAft>
        <a:buChar char="•"/>
        <a:defRPr kumimoji="1" sz="536">
          <a:solidFill>
            <a:schemeClr val="tx1"/>
          </a:solidFill>
          <a:latin typeface="+mn-lt"/>
          <a:ea typeface="+mn-ea"/>
          <a:cs typeface="+mn-cs"/>
        </a:defRPr>
      </a:lvl1pPr>
      <a:lvl2pPr marL="124150" indent="-47532" algn="l" defTabSz="151818" rtl="0" fontAlgn="base">
        <a:spcBef>
          <a:spcPct val="20000"/>
        </a:spcBef>
        <a:spcAft>
          <a:spcPct val="0"/>
        </a:spcAft>
        <a:buChar char="–"/>
        <a:defRPr kumimoji="1" sz="447">
          <a:solidFill>
            <a:schemeClr val="tx1"/>
          </a:solidFill>
          <a:latin typeface="+mn-lt"/>
          <a:ea typeface="+mn-ea"/>
        </a:defRPr>
      </a:lvl2pPr>
      <a:lvl3pPr marL="189418" indent="-37600" algn="l" defTabSz="151818" rtl="0" fontAlgn="base">
        <a:spcBef>
          <a:spcPct val="20000"/>
        </a:spcBef>
        <a:spcAft>
          <a:spcPct val="0"/>
        </a:spcAft>
        <a:buChar char="•"/>
        <a:defRPr kumimoji="1" sz="447">
          <a:solidFill>
            <a:schemeClr val="tx1"/>
          </a:solidFill>
          <a:latin typeface="+mn-lt"/>
          <a:ea typeface="+mn-ea"/>
        </a:defRPr>
      </a:lvl3pPr>
      <a:lvl4pPr marL="266746" indent="-39019" algn="l" defTabSz="151818" rtl="0" fontAlgn="base">
        <a:spcBef>
          <a:spcPct val="20000"/>
        </a:spcBef>
        <a:spcAft>
          <a:spcPct val="0"/>
        </a:spcAft>
        <a:buChar char="–"/>
        <a:defRPr kumimoji="1" sz="402">
          <a:solidFill>
            <a:schemeClr val="tx1"/>
          </a:solidFill>
          <a:latin typeface="+mn-lt"/>
          <a:ea typeface="+mn-ea"/>
        </a:defRPr>
      </a:lvl4pPr>
      <a:lvl5pPr marL="342655" indent="-39019" algn="l" defTabSz="151818" rtl="0" fontAlgn="base">
        <a:spcBef>
          <a:spcPct val="20000"/>
        </a:spcBef>
        <a:spcAft>
          <a:spcPct val="0"/>
        </a:spcAft>
        <a:buChar char="»"/>
        <a:defRPr kumimoji="1" sz="402">
          <a:solidFill>
            <a:schemeClr val="tx1"/>
          </a:solidFill>
          <a:latin typeface="+mn-lt"/>
          <a:ea typeface="+mn-ea"/>
        </a:defRPr>
      </a:lvl5pPr>
      <a:lvl6pPr marL="546971" indent="-39019" algn="l" defTabSz="151818" rtl="0" fontAlgn="base">
        <a:spcBef>
          <a:spcPct val="20000"/>
        </a:spcBef>
        <a:spcAft>
          <a:spcPct val="0"/>
        </a:spcAft>
        <a:buChar char="»"/>
        <a:defRPr kumimoji="1" sz="402">
          <a:solidFill>
            <a:schemeClr val="tx1"/>
          </a:solidFill>
          <a:latin typeface="+mn-lt"/>
          <a:ea typeface="+mn-ea"/>
        </a:defRPr>
      </a:lvl6pPr>
      <a:lvl7pPr marL="751286" indent="-39019" algn="l" defTabSz="151818" rtl="0" fontAlgn="base">
        <a:spcBef>
          <a:spcPct val="20000"/>
        </a:spcBef>
        <a:spcAft>
          <a:spcPct val="0"/>
        </a:spcAft>
        <a:buChar char="»"/>
        <a:defRPr kumimoji="1" sz="402">
          <a:solidFill>
            <a:schemeClr val="tx1"/>
          </a:solidFill>
          <a:latin typeface="+mn-lt"/>
          <a:ea typeface="+mn-ea"/>
        </a:defRPr>
      </a:lvl7pPr>
      <a:lvl8pPr marL="955602" indent="-39019" algn="l" defTabSz="151818" rtl="0" fontAlgn="base">
        <a:spcBef>
          <a:spcPct val="20000"/>
        </a:spcBef>
        <a:spcAft>
          <a:spcPct val="0"/>
        </a:spcAft>
        <a:buChar char="»"/>
        <a:defRPr kumimoji="1" sz="402">
          <a:solidFill>
            <a:schemeClr val="tx1"/>
          </a:solidFill>
          <a:latin typeface="+mn-lt"/>
          <a:ea typeface="+mn-ea"/>
        </a:defRPr>
      </a:lvl8pPr>
      <a:lvl9pPr marL="1159918" indent="-39019" algn="l" defTabSz="151818" rtl="0" fontAlgn="base">
        <a:spcBef>
          <a:spcPct val="20000"/>
        </a:spcBef>
        <a:spcAft>
          <a:spcPct val="0"/>
        </a:spcAft>
        <a:buChar char="»"/>
        <a:defRPr kumimoji="1" sz="40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08632" rtl="0" eaLnBrk="1" latinLnBrk="0" hangingPunct="1">
        <a:defRPr kumimoji="1" sz="804" kern="1200">
          <a:solidFill>
            <a:schemeClr val="tx1"/>
          </a:solidFill>
          <a:latin typeface="+mn-lt"/>
          <a:ea typeface="+mn-ea"/>
          <a:cs typeface="+mn-cs"/>
        </a:defRPr>
      </a:lvl1pPr>
      <a:lvl2pPr marL="204316" algn="l" defTabSz="408632" rtl="0" eaLnBrk="1" latinLnBrk="0" hangingPunct="1">
        <a:defRPr kumimoji="1" sz="804" kern="1200">
          <a:solidFill>
            <a:schemeClr val="tx1"/>
          </a:solidFill>
          <a:latin typeface="+mn-lt"/>
          <a:ea typeface="+mn-ea"/>
          <a:cs typeface="+mn-cs"/>
        </a:defRPr>
      </a:lvl2pPr>
      <a:lvl3pPr marL="408632" algn="l" defTabSz="408632" rtl="0" eaLnBrk="1" latinLnBrk="0" hangingPunct="1">
        <a:defRPr kumimoji="1" sz="804" kern="1200">
          <a:solidFill>
            <a:schemeClr val="tx1"/>
          </a:solidFill>
          <a:latin typeface="+mn-lt"/>
          <a:ea typeface="+mn-ea"/>
          <a:cs typeface="+mn-cs"/>
        </a:defRPr>
      </a:lvl3pPr>
      <a:lvl4pPr marL="612948" algn="l" defTabSz="408632" rtl="0" eaLnBrk="1" latinLnBrk="0" hangingPunct="1">
        <a:defRPr kumimoji="1" sz="804" kern="1200">
          <a:solidFill>
            <a:schemeClr val="tx1"/>
          </a:solidFill>
          <a:latin typeface="+mn-lt"/>
          <a:ea typeface="+mn-ea"/>
          <a:cs typeface="+mn-cs"/>
        </a:defRPr>
      </a:lvl4pPr>
      <a:lvl5pPr marL="817263" algn="l" defTabSz="408632" rtl="0" eaLnBrk="1" latinLnBrk="0" hangingPunct="1">
        <a:defRPr kumimoji="1" sz="804" kern="1200">
          <a:solidFill>
            <a:schemeClr val="tx1"/>
          </a:solidFill>
          <a:latin typeface="+mn-lt"/>
          <a:ea typeface="+mn-ea"/>
          <a:cs typeface="+mn-cs"/>
        </a:defRPr>
      </a:lvl5pPr>
      <a:lvl6pPr marL="1021579" algn="l" defTabSz="408632" rtl="0" eaLnBrk="1" latinLnBrk="0" hangingPunct="1">
        <a:defRPr kumimoji="1" sz="804" kern="1200">
          <a:solidFill>
            <a:schemeClr val="tx1"/>
          </a:solidFill>
          <a:latin typeface="+mn-lt"/>
          <a:ea typeface="+mn-ea"/>
          <a:cs typeface="+mn-cs"/>
        </a:defRPr>
      </a:lvl6pPr>
      <a:lvl7pPr marL="1225895" algn="l" defTabSz="408632" rtl="0" eaLnBrk="1" latinLnBrk="0" hangingPunct="1">
        <a:defRPr kumimoji="1" sz="804" kern="1200">
          <a:solidFill>
            <a:schemeClr val="tx1"/>
          </a:solidFill>
          <a:latin typeface="+mn-lt"/>
          <a:ea typeface="+mn-ea"/>
          <a:cs typeface="+mn-cs"/>
        </a:defRPr>
      </a:lvl7pPr>
      <a:lvl8pPr marL="1430211" algn="l" defTabSz="408632" rtl="0" eaLnBrk="1" latinLnBrk="0" hangingPunct="1">
        <a:defRPr kumimoji="1" sz="804" kern="1200">
          <a:solidFill>
            <a:schemeClr val="tx1"/>
          </a:solidFill>
          <a:latin typeface="+mn-lt"/>
          <a:ea typeface="+mn-ea"/>
          <a:cs typeface="+mn-cs"/>
        </a:defRPr>
      </a:lvl8pPr>
      <a:lvl9pPr marL="1634526" algn="l" defTabSz="408632" rtl="0" eaLnBrk="1" latinLnBrk="0" hangingPunct="1">
        <a:defRPr kumimoji="1" sz="80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4C34912F-FB65-4BF9-B669-F20AC8EB28F2}"/>
              </a:ext>
            </a:extLst>
          </p:cNvPr>
          <p:cNvCxnSpPr/>
          <p:nvPr/>
        </p:nvCxnSpPr>
        <p:spPr bwMode="auto">
          <a:xfrm>
            <a:off x="3960000" y="0"/>
            <a:ext cx="0" cy="273526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397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397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sansyu-Dell</cp:lastModifiedBy>
  <cp:revision>27</cp:revision>
  <dcterms:created xsi:type="dcterms:W3CDTF">2011-04-13T05:25:09Z</dcterms:created>
  <dcterms:modified xsi:type="dcterms:W3CDTF">2018-01-25T04:12:11Z</dcterms:modified>
</cp:coreProperties>
</file>