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35263" cy="54006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4" userDrawn="1">
          <p15:clr>
            <a:srgbClr val="A4A3A4"/>
          </p15:clr>
        </p15:guide>
        <p15:guide id="2" pos="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2076" y="90"/>
      </p:cViewPr>
      <p:guideLst>
        <p:guide orient="horz" pos="1704"/>
        <p:guide pos="8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9663" y="365125"/>
            <a:ext cx="923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973F64-7E40-454E-8D45-3D536B3058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7829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F59DF-6EA9-4E3B-B5AE-D56A25632FE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365125"/>
            <a:ext cx="923925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5981" y="1677907"/>
            <a:ext cx="2323303" cy="115688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0105" y="3060290"/>
            <a:ext cx="1915055" cy="1379581"/>
          </a:xfrm>
        </p:spPr>
        <p:txBody>
          <a:bodyPr/>
          <a:lstStyle>
            <a:lvl1pPr marL="0" indent="0" algn="ctr">
              <a:buNone/>
              <a:defRPr/>
            </a:lvl1pPr>
            <a:lvl2pPr marL="403388" indent="0" algn="ctr">
              <a:buNone/>
              <a:defRPr/>
            </a:lvl2pPr>
            <a:lvl3pPr marL="806775" indent="0" algn="ctr">
              <a:buNone/>
              <a:defRPr/>
            </a:lvl3pPr>
            <a:lvl4pPr marL="1210163" indent="0" algn="ctr">
              <a:buNone/>
              <a:defRPr/>
            </a:lvl4pPr>
            <a:lvl5pPr marL="1613550" indent="0" algn="ctr">
              <a:buNone/>
              <a:defRPr/>
            </a:lvl5pPr>
            <a:lvl6pPr marL="2016938" indent="0" algn="ctr">
              <a:buNone/>
              <a:defRPr/>
            </a:lvl6pPr>
            <a:lvl7pPr marL="2420325" indent="0" algn="ctr">
              <a:buNone/>
              <a:defRPr/>
            </a:lvl7pPr>
            <a:lvl8pPr marL="2823713" indent="0" algn="ctr">
              <a:buNone/>
              <a:defRPr/>
            </a:lvl8pPr>
            <a:lvl9pPr marL="32271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D2FF2-86E4-41D1-A396-FFFC26D39E1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4C61A-0DCE-458D-9154-F0CF7AD241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83716" y="219893"/>
            <a:ext cx="616084" cy="460514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35465" y="219893"/>
            <a:ext cx="1670106" cy="460514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46F5F-AE32-4D16-A16A-22018075DE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2124A-F831-4E81-94B2-DFB243F3AAA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258" y="3470662"/>
            <a:ext cx="2325160" cy="1072852"/>
          </a:xfrm>
        </p:spPr>
        <p:txBody>
          <a:bodyPr anchor="t"/>
          <a:lstStyle>
            <a:lvl1pPr algn="l">
              <a:defRPr sz="3529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258" y="2288564"/>
            <a:ext cx="2325160" cy="1182098"/>
          </a:xfrm>
        </p:spPr>
        <p:txBody>
          <a:bodyPr anchor="b"/>
          <a:lstStyle>
            <a:lvl1pPr marL="0" indent="0">
              <a:buNone/>
              <a:defRPr sz="1765"/>
            </a:lvl1pPr>
            <a:lvl2pPr marL="403388" indent="0">
              <a:buNone/>
              <a:defRPr sz="1588"/>
            </a:lvl2pPr>
            <a:lvl3pPr marL="806775" indent="0">
              <a:buNone/>
              <a:defRPr sz="1412"/>
            </a:lvl3pPr>
            <a:lvl4pPr marL="1210163" indent="0">
              <a:buNone/>
              <a:defRPr sz="1235"/>
            </a:lvl4pPr>
            <a:lvl5pPr marL="1613550" indent="0">
              <a:buNone/>
              <a:defRPr sz="1235"/>
            </a:lvl5pPr>
            <a:lvl6pPr marL="2016938" indent="0">
              <a:buNone/>
              <a:defRPr sz="1235"/>
            </a:lvl6pPr>
            <a:lvl7pPr marL="2420325" indent="0">
              <a:buNone/>
              <a:defRPr sz="1235"/>
            </a:lvl7pPr>
            <a:lvl8pPr marL="2823713" indent="0">
              <a:buNone/>
              <a:defRPr sz="1235"/>
            </a:lvl8pPr>
            <a:lvl9pPr marL="3227100" indent="0">
              <a:buNone/>
              <a:defRPr sz="123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26822-7F2D-4B9D-966C-7451B92649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35465" y="1260531"/>
            <a:ext cx="1143095" cy="3564502"/>
          </a:xfrm>
        </p:spPr>
        <p:txBody>
          <a:bodyPr/>
          <a:lstStyle>
            <a:lvl1pPr>
              <a:defRPr sz="2470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456704" y="1260531"/>
            <a:ext cx="1143095" cy="3564502"/>
          </a:xfrm>
        </p:spPr>
        <p:txBody>
          <a:bodyPr/>
          <a:lstStyle>
            <a:lvl1pPr>
              <a:defRPr sz="2470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D9BEA-32B7-4E9C-8825-89512BACEB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321" y="215691"/>
            <a:ext cx="2460623" cy="90058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7321" y="1208710"/>
            <a:ext cx="1208044" cy="504212"/>
          </a:xfrm>
        </p:spPr>
        <p:txBody>
          <a:bodyPr anchor="b"/>
          <a:lstStyle>
            <a:lvl1pPr marL="0" indent="0">
              <a:buNone/>
              <a:defRPr sz="2118" b="1"/>
            </a:lvl1pPr>
            <a:lvl2pPr marL="403388" indent="0">
              <a:buNone/>
              <a:defRPr sz="1765" b="1"/>
            </a:lvl2pPr>
            <a:lvl3pPr marL="806775" indent="0">
              <a:buNone/>
              <a:defRPr sz="1588" b="1"/>
            </a:lvl3pPr>
            <a:lvl4pPr marL="1210163" indent="0">
              <a:buNone/>
              <a:defRPr sz="1412" b="1"/>
            </a:lvl4pPr>
            <a:lvl5pPr marL="1613550" indent="0">
              <a:buNone/>
              <a:defRPr sz="1412" b="1"/>
            </a:lvl5pPr>
            <a:lvl6pPr marL="2016938" indent="0">
              <a:buNone/>
              <a:defRPr sz="1412" b="1"/>
            </a:lvl6pPr>
            <a:lvl7pPr marL="2420325" indent="0">
              <a:buNone/>
              <a:defRPr sz="1412" b="1"/>
            </a:lvl7pPr>
            <a:lvl8pPr marL="2823713" indent="0">
              <a:buNone/>
              <a:defRPr sz="1412" b="1"/>
            </a:lvl8pPr>
            <a:lvl9pPr marL="3227100" indent="0">
              <a:buNone/>
              <a:defRPr sz="1412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37321" y="1712922"/>
            <a:ext cx="1208044" cy="3112111"/>
          </a:xfrm>
        </p:spPr>
        <p:txBody>
          <a:bodyPr/>
          <a:lstStyle>
            <a:lvl1pPr>
              <a:defRPr sz="2118"/>
            </a:lvl1pPr>
            <a:lvl2pPr>
              <a:defRPr sz="1765"/>
            </a:lvl2pPr>
            <a:lvl3pPr>
              <a:defRPr sz="1588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389900" y="1208710"/>
            <a:ext cx="1208043" cy="504212"/>
          </a:xfrm>
        </p:spPr>
        <p:txBody>
          <a:bodyPr anchor="b"/>
          <a:lstStyle>
            <a:lvl1pPr marL="0" indent="0">
              <a:buNone/>
              <a:defRPr sz="2118" b="1"/>
            </a:lvl1pPr>
            <a:lvl2pPr marL="403388" indent="0">
              <a:buNone/>
              <a:defRPr sz="1765" b="1"/>
            </a:lvl2pPr>
            <a:lvl3pPr marL="806775" indent="0">
              <a:buNone/>
              <a:defRPr sz="1588" b="1"/>
            </a:lvl3pPr>
            <a:lvl4pPr marL="1210163" indent="0">
              <a:buNone/>
              <a:defRPr sz="1412" b="1"/>
            </a:lvl4pPr>
            <a:lvl5pPr marL="1613550" indent="0">
              <a:buNone/>
              <a:defRPr sz="1412" b="1"/>
            </a:lvl5pPr>
            <a:lvl6pPr marL="2016938" indent="0">
              <a:buNone/>
              <a:defRPr sz="1412" b="1"/>
            </a:lvl6pPr>
            <a:lvl7pPr marL="2420325" indent="0">
              <a:buNone/>
              <a:defRPr sz="1412" b="1"/>
            </a:lvl7pPr>
            <a:lvl8pPr marL="2823713" indent="0">
              <a:buNone/>
              <a:defRPr sz="1412" b="1"/>
            </a:lvl8pPr>
            <a:lvl9pPr marL="3227100" indent="0">
              <a:buNone/>
              <a:defRPr sz="1412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389900" y="1712922"/>
            <a:ext cx="1208043" cy="3112111"/>
          </a:xfrm>
        </p:spPr>
        <p:txBody>
          <a:bodyPr/>
          <a:lstStyle>
            <a:lvl1pPr>
              <a:defRPr sz="2118"/>
            </a:lvl1pPr>
            <a:lvl2pPr>
              <a:defRPr sz="1765"/>
            </a:lvl2pPr>
            <a:lvl3pPr>
              <a:defRPr sz="1588"/>
            </a:lvl3pPr>
            <a:lvl4pPr>
              <a:defRPr sz="1412"/>
            </a:lvl4pPr>
            <a:lvl5pPr>
              <a:defRPr sz="1412"/>
            </a:lvl5pPr>
            <a:lvl6pPr>
              <a:defRPr sz="1412"/>
            </a:lvl6pPr>
            <a:lvl7pPr>
              <a:defRPr sz="1412"/>
            </a:lvl7pPr>
            <a:lvl8pPr>
              <a:defRPr sz="1412"/>
            </a:lvl8pPr>
            <a:lvl9pPr>
              <a:defRPr sz="141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B2F51-CEF8-4E6F-A400-FF0B4D7139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DEEF-9607-4271-B51D-0C6CD0E0EF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6D5FE-167D-4DE1-8157-223B2F7A301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320" y="215691"/>
            <a:ext cx="900002" cy="914586"/>
          </a:xfrm>
        </p:spPr>
        <p:txBody>
          <a:bodyPr anchor="b"/>
          <a:lstStyle>
            <a:lvl1pPr algn="l">
              <a:defRPr sz="176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68868" y="215691"/>
            <a:ext cx="1529075" cy="4609342"/>
          </a:xfrm>
        </p:spPr>
        <p:txBody>
          <a:bodyPr/>
          <a:lstStyle>
            <a:lvl1pPr>
              <a:defRPr sz="2823"/>
            </a:lvl1pPr>
            <a:lvl2pPr>
              <a:defRPr sz="2470"/>
            </a:lvl2pPr>
            <a:lvl3pPr>
              <a:defRPr sz="2118"/>
            </a:lvl3pPr>
            <a:lvl4pPr>
              <a:defRPr sz="1765"/>
            </a:lvl4pPr>
            <a:lvl5pPr>
              <a:defRPr sz="1765"/>
            </a:lvl5pPr>
            <a:lvl6pPr>
              <a:defRPr sz="1765"/>
            </a:lvl6pPr>
            <a:lvl7pPr>
              <a:defRPr sz="1765"/>
            </a:lvl7pPr>
            <a:lvl8pPr>
              <a:defRPr sz="1765"/>
            </a:lvl8pPr>
            <a:lvl9pPr>
              <a:defRPr sz="176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7320" y="1130277"/>
            <a:ext cx="900002" cy="3694756"/>
          </a:xfrm>
        </p:spPr>
        <p:txBody>
          <a:bodyPr/>
          <a:lstStyle>
            <a:lvl1pPr marL="0" indent="0">
              <a:buNone/>
              <a:defRPr sz="1235"/>
            </a:lvl1pPr>
            <a:lvl2pPr marL="403388" indent="0">
              <a:buNone/>
              <a:defRPr sz="1059"/>
            </a:lvl2pPr>
            <a:lvl3pPr marL="806775" indent="0">
              <a:buNone/>
              <a:defRPr sz="882"/>
            </a:lvl3pPr>
            <a:lvl4pPr marL="1210163" indent="0">
              <a:buNone/>
              <a:defRPr sz="794"/>
            </a:lvl4pPr>
            <a:lvl5pPr marL="1613550" indent="0">
              <a:buNone/>
              <a:defRPr sz="794"/>
            </a:lvl5pPr>
            <a:lvl6pPr marL="2016938" indent="0">
              <a:buNone/>
              <a:defRPr sz="794"/>
            </a:lvl6pPr>
            <a:lvl7pPr marL="2420325" indent="0">
              <a:buNone/>
              <a:defRPr sz="794"/>
            </a:lvl7pPr>
            <a:lvl8pPr marL="2823713" indent="0">
              <a:buNone/>
              <a:defRPr sz="794"/>
            </a:lvl8pPr>
            <a:lvl9pPr marL="3227100" indent="0">
              <a:buNone/>
              <a:defRPr sz="79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E6354-3B1D-4EFD-B16A-A0B3334255E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6290" y="3780193"/>
            <a:ext cx="1640416" cy="446788"/>
          </a:xfrm>
        </p:spPr>
        <p:txBody>
          <a:bodyPr anchor="b"/>
          <a:lstStyle>
            <a:lvl1pPr algn="l">
              <a:defRPr sz="176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36290" y="483205"/>
            <a:ext cx="1640416" cy="3239564"/>
          </a:xfrm>
        </p:spPr>
        <p:txBody>
          <a:bodyPr/>
          <a:lstStyle>
            <a:lvl1pPr marL="0" indent="0">
              <a:buNone/>
              <a:defRPr sz="2823"/>
            </a:lvl1pPr>
            <a:lvl2pPr marL="403388" indent="0">
              <a:buNone/>
              <a:defRPr sz="2470"/>
            </a:lvl2pPr>
            <a:lvl3pPr marL="806775" indent="0">
              <a:buNone/>
              <a:defRPr sz="2118"/>
            </a:lvl3pPr>
            <a:lvl4pPr marL="1210163" indent="0">
              <a:buNone/>
              <a:defRPr sz="1765"/>
            </a:lvl4pPr>
            <a:lvl5pPr marL="1613550" indent="0">
              <a:buNone/>
              <a:defRPr sz="1765"/>
            </a:lvl5pPr>
            <a:lvl6pPr marL="2016938" indent="0">
              <a:buNone/>
              <a:defRPr sz="1765"/>
            </a:lvl6pPr>
            <a:lvl7pPr marL="2420325" indent="0">
              <a:buNone/>
              <a:defRPr sz="1765"/>
            </a:lvl7pPr>
            <a:lvl8pPr marL="2823713" indent="0">
              <a:buNone/>
              <a:defRPr sz="1765"/>
            </a:lvl8pPr>
            <a:lvl9pPr marL="3227100" indent="0">
              <a:buNone/>
              <a:defRPr sz="1765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6290" y="4226980"/>
            <a:ext cx="1640416" cy="633067"/>
          </a:xfrm>
        </p:spPr>
        <p:txBody>
          <a:bodyPr/>
          <a:lstStyle>
            <a:lvl1pPr marL="0" indent="0">
              <a:buNone/>
              <a:defRPr sz="1235"/>
            </a:lvl1pPr>
            <a:lvl2pPr marL="403388" indent="0">
              <a:buNone/>
              <a:defRPr sz="1059"/>
            </a:lvl2pPr>
            <a:lvl3pPr marL="806775" indent="0">
              <a:buNone/>
              <a:defRPr sz="882"/>
            </a:lvl3pPr>
            <a:lvl4pPr marL="1210163" indent="0">
              <a:buNone/>
              <a:defRPr sz="794"/>
            </a:lvl4pPr>
            <a:lvl5pPr marL="1613550" indent="0">
              <a:buNone/>
              <a:defRPr sz="794"/>
            </a:lvl5pPr>
            <a:lvl6pPr marL="2016938" indent="0">
              <a:buNone/>
              <a:defRPr sz="794"/>
            </a:lvl6pPr>
            <a:lvl7pPr marL="2420325" indent="0">
              <a:buNone/>
              <a:defRPr sz="794"/>
            </a:lvl7pPr>
            <a:lvl8pPr marL="2823713" indent="0">
              <a:buNone/>
              <a:defRPr sz="794"/>
            </a:lvl8pPr>
            <a:lvl9pPr marL="3227100" indent="0">
              <a:buNone/>
              <a:defRPr sz="79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45D1B-2D7A-459B-8CB6-C24256BCE85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465" y="219893"/>
            <a:ext cx="2464335" cy="89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465" y="1260531"/>
            <a:ext cx="2464335" cy="35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465" y="4920273"/>
            <a:ext cx="638352" cy="37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defTabSz="299739">
              <a:defRPr sz="441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7116" y="4920273"/>
            <a:ext cx="861033" cy="37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algn="ctr" defTabSz="299739">
              <a:defRPr sz="441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61448" y="4920273"/>
            <a:ext cx="638352" cy="37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algn="r" defTabSz="299739">
              <a:defRPr sz="441"/>
            </a:lvl1pPr>
          </a:lstStyle>
          <a:p>
            <a:fld id="{4DB86C5B-BB35-424F-97F0-8F42C144F33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403388"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806775"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210163"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613550" algn="ctr" defTabSz="299739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052" indent="-112052" algn="l" defTabSz="299739" rtl="0" fontAlgn="base">
        <a:spcBef>
          <a:spcPct val="20000"/>
        </a:spcBef>
        <a:spcAft>
          <a:spcPct val="0"/>
        </a:spcAft>
        <a:buChar char="•"/>
        <a:defRPr kumimoji="1" sz="1059">
          <a:solidFill>
            <a:schemeClr val="tx1"/>
          </a:solidFill>
          <a:latin typeface="+mn-lt"/>
          <a:ea typeface="+mn-ea"/>
          <a:cs typeface="+mn-cs"/>
        </a:defRPr>
      </a:lvl1pPr>
      <a:lvl2pPr marL="245114" indent="-93844" algn="l" defTabSz="299739" rtl="0" fontAlgn="base">
        <a:spcBef>
          <a:spcPct val="20000"/>
        </a:spcBef>
        <a:spcAft>
          <a:spcPct val="0"/>
        </a:spcAft>
        <a:buChar char="–"/>
        <a:defRPr kumimoji="1" sz="882">
          <a:solidFill>
            <a:schemeClr val="tx1"/>
          </a:solidFill>
          <a:latin typeface="+mn-lt"/>
          <a:ea typeface="+mn-ea"/>
        </a:defRPr>
      </a:lvl2pPr>
      <a:lvl3pPr marL="373974" indent="-74235" algn="l" defTabSz="299739" rtl="0" fontAlgn="base">
        <a:spcBef>
          <a:spcPct val="20000"/>
        </a:spcBef>
        <a:spcAft>
          <a:spcPct val="0"/>
        </a:spcAft>
        <a:buChar char="•"/>
        <a:defRPr kumimoji="1" sz="882">
          <a:solidFill>
            <a:schemeClr val="tx1"/>
          </a:solidFill>
          <a:latin typeface="+mn-lt"/>
          <a:ea typeface="+mn-ea"/>
        </a:defRPr>
      </a:lvl3pPr>
      <a:lvl4pPr marL="526645" indent="-77036" algn="l" defTabSz="299739" rtl="0" fontAlgn="base">
        <a:spcBef>
          <a:spcPct val="20000"/>
        </a:spcBef>
        <a:spcAft>
          <a:spcPct val="0"/>
        </a:spcAft>
        <a:buChar char="–"/>
        <a:defRPr kumimoji="1" sz="794">
          <a:solidFill>
            <a:schemeClr val="tx1"/>
          </a:solidFill>
          <a:latin typeface="+mn-lt"/>
          <a:ea typeface="+mn-ea"/>
        </a:defRPr>
      </a:lvl4pPr>
      <a:lvl5pPr marL="676515" indent="-77036" algn="l" defTabSz="299739" rtl="0" fontAlgn="base">
        <a:spcBef>
          <a:spcPct val="20000"/>
        </a:spcBef>
        <a:spcAft>
          <a:spcPct val="0"/>
        </a:spcAft>
        <a:buChar char="»"/>
        <a:defRPr kumimoji="1" sz="794">
          <a:solidFill>
            <a:schemeClr val="tx1"/>
          </a:solidFill>
          <a:latin typeface="+mn-lt"/>
          <a:ea typeface="+mn-ea"/>
        </a:defRPr>
      </a:lvl5pPr>
      <a:lvl6pPr marL="1079903" indent="-77036" algn="l" defTabSz="299739" rtl="0" fontAlgn="base">
        <a:spcBef>
          <a:spcPct val="20000"/>
        </a:spcBef>
        <a:spcAft>
          <a:spcPct val="0"/>
        </a:spcAft>
        <a:buChar char="»"/>
        <a:defRPr kumimoji="1" sz="794">
          <a:solidFill>
            <a:schemeClr val="tx1"/>
          </a:solidFill>
          <a:latin typeface="+mn-lt"/>
          <a:ea typeface="+mn-ea"/>
        </a:defRPr>
      </a:lvl6pPr>
      <a:lvl7pPr marL="1483290" indent="-77036" algn="l" defTabSz="299739" rtl="0" fontAlgn="base">
        <a:spcBef>
          <a:spcPct val="20000"/>
        </a:spcBef>
        <a:spcAft>
          <a:spcPct val="0"/>
        </a:spcAft>
        <a:buChar char="»"/>
        <a:defRPr kumimoji="1" sz="794">
          <a:solidFill>
            <a:schemeClr val="tx1"/>
          </a:solidFill>
          <a:latin typeface="+mn-lt"/>
          <a:ea typeface="+mn-ea"/>
        </a:defRPr>
      </a:lvl7pPr>
      <a:lvl8pPr marL="1886678" indent="-77036" algn="l" defTabSz="299739" rtl="0" fontAlgn="base">
        <a:spcBef>
          <a:spcPct val="20000"/>
        </a:spcBef>
        <a:spcAft>
          <a:spcPct val="0"/>
        </a:spcAft>
        <a:buChar char="»"/>
        <a:defRPr kumimoji="1" sz="794">
          <a:solidFill>
            <a:schemeClr val="tx1"/>
          </a:solidFill>
          <a:latin typeface="+mn-lt"/>
          <a:ea typeface="+mn-ea"/>
        </a:defRPr>
      </a:lvl8pPr>
      <a:lvl9pPr marL="2290065" indent="-77036" algn="l" defTabSz="299739" rtl="0" fontAlgn="base">
        <a:spcBef>
          <a:spcPct val="20000"/>
        </a:spcBef>
        <a:spcAft>
          <a:spcPct val="0"/>
        </a:spcAft>
        <a:buChar char="»"/>
        <a:defRPr kumimoji="1" sz="79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403388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806775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3pPr>
      <a:lvl4pPr marL="1210163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613550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016938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6pPr>
      <a:lvl7pPr marL="2420325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7pPr>
      <a:lvl8pPr marL="2823713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8pPr>
      <a:lvl9pPr marL="3227100" algn="l" defTabSz="806775" rtl="0" eaLnBrk="1" latinLnBrk="0" hangingPunct="1"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8B8AF8A-795C-42B1-84A5-0A9ABA47DC86}"/>
              </a:ext>
            </a:extLst>
          </p:cNvPr>
          <p:cNvCxnSpPr/>
          <p:nvPr/>
        </p:nvCxnSpPr>
        <p:spPr bwMode="auto">
          <a:xfrm>
            <a:off x="0" y="3960000"/>
            <a:ext cx="273526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397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397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26</cp:revision>
  <dcterms:created xsi:type="dcterms:W3CDTF">2011-04-13T05:25:09Z</dcterms:created>
  <dcterms:modified xsi:type="dcterms:W3CDTF">2018-01-25T04:13:35Z</dcterms:modified>
</cp:coreProperties>
</file>