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735263" cy="575945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5762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3764213" algn="l" rtl="0" fontAlgn="base">
      <a:spcBef>
        <a:spcPct val="0"/>
      </a:spcBef>
      <a:spcAft>
        <a:spcPct val="0"/>
      </a:spcAft>
      <a:defRPr kumimoji="1" sz="5762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7528428" algn="l" rtl="0" fontAlgn="base">
      <a:spcBef>
        <a:spcPct val="0"/>
      </a:spcBef>
      <a:spcAft>
        <a:spcPct val="0"/>
      </a:spcAft>
      <a:defRPr kumimoji="1" sz="5762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1292641" algn="l" rtl="0" fontAlgn="base">
      <a:spcBef>
        <a:spcPct val="0"/>
      </a:spcBef>
      <a:spcAft>
        <a:spcPct val="0"/>
      </a:spcAft>
      <a:defRPr kumimoji="1" sz="5762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5056856" algn="l" rtl="0" fontAlgn="base">
      <a:spcBef>
        <a:spcPct val="0"/>
      </a:spcBef>
      <a:spcAft>
        <a:spcPct val="0"/>
      </a:spcAft>
      <a:defRPr kumimoji="1" sz="5762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18821069" algn="l" defTabSz="7528428" rtl="0" eaLnBrk="1" latinLnBrk="0" hangingPunct="1">
      <a:defRPr kumimoji="1" sz="5762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2585282" algn="l" defTabSz="7528428" rtl="0" eaLnBrk="1" latinLnBrk="0" hangingPunct="1">
      <a:defRPr kumimoji="1" sz="5762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26349498" algn="l" defTabSz="7528428" rtl="0" eaLnBrk="1" latinLnBrk="0" hangingPunct="1">
      <a:defRPr kumimoji="1" sz="5762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0113711" algn="l" defTabSz="7528428" rtl="0" eaLnBrk="1" latinLnBrk="0" hangingPunct="1">
      <a:defRPr kumimoji="1" sz="5762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17" userDrawn="1">
          <p15:clr>
            <a:srgbClr val="A4A3A4"/>
          </p15:clr>
        </p15:guide>
        <p15:guide id="2" pos="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10" autoAdjust="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2340" y="96"/>
      </p:cViewPr>
      <p:guideLst>
        <p:guide orient="horz" pos="1817"/>
        <p:guide pos="86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6" y="1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8238" y="363538"/>
            <a:ext cx="866775" cy="1828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4625976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6" y="4625976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66AF24-56D3-484D-94EB-BDD0E70C3F0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232030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988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3764213" algn="l" rtl="0" fontAlgn="base">
      <a:spcBef>
        <a:spcPct val="30000"/>
      </a:spcBef>
      <a:spcAft>
        <a:spcPct val="0"/>
      </a:spcAft>
      <a:defRPr kumimoji="1" sz="988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7528428" algn="l" rtl="0" fontAlgn="base">
      <a:spcBef>
        <a:spcPct val="30000"/>
      </a:spcBef>
      <a:spcAft>
        <a:spcPct val="0"/>
      </a:spcAft>
      <a:defRPr kumimoji="1" sz="988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1292641" algn="l" rtl="0" fontAlgn="base">
      <a:spcBef>
        <a:spcPct val="30000"/>
      </a:spcBef>
      <a:spcAft>
        <a:spcPct val="0"/>
      </a:spcAft>
      <a:defRPr kumimoji="1" sz="988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5056856" algn="l" rtl="0" fontAlgn="base">
      <a:spcBef>
        <a:spcPct val="30000"/>
      </a:spcBef>
      <a:spcAft>
        <a:spcPct val="0"/>
      </a:spcAft>
      <a:defRPr kumimoji="1" sz="988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18821069" algn="l" defTabSz="7528428" rtl="0" eaLnBrk="1" latinLnBrk="0" hangingPunct="1">
      <a:defRPr kumimoji="1" sz="9880" kern="1200">
        <a:solidFill>
          <a:schemeClr val="tx1"/>
        </a:solidFill>
        <a:latin typeface="+mn-lt"/>
        <a:ea typeface="+mn-ea"/>
        <a:cs typeface="+mn-cs"/>
      </a:defRPr>
    </a:lvl6pPr>
    <a:lvl7pPr marL="22585282" algn="l" defTabSz="7528428" rtl="0" eaLnBrk="1" latinLnBrk="0" hangingPunct="1">
      <a:defRPr kumimoji="1" sz="9880" kern="1200">
        <a:solidFill>
          <a:schemeClr val="tx1"/>
        </a:solidFill>
        <a:latin typeface="+mn-lt"/>
        <a:ea typeface="+mn-ea"/>
        <a:cs typeface="+mn-cs"/>
      </a:defRPr>
    </a:lvl7pPr>
    <a:lvl8pPr marL="26349498" algn="l" defTabSz="7528428" rtl="0" eaLnBrk="1" latinLnBrk="0" hangingPunct="1">
      <a:defRPr kumimoji="1" sz="9880" kern="1200">
        <a:solidFill>
          <a:schemeClr val="tx1"/>
        </a:solidFill>
        <a:latin typeface="+mn-lt"/>
        <a:ea typeface="+mn-ea"/>
        <a:cs typeface="+mn-cs"/>
      </a:defRPr>
    </a:lvl8pPr>
    <a:lvl9pPr marL="30113711" algn="l" defTabSz="7528428" rtl="0" eaLnBrk="1" latinLnBrk="0" hangingPunct="1">
      <a:defRPr kumimoji="1" sz="988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A81EE0-F528-4517-A983-3C7F400176C9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8238" y="363538"/>
            <a:ext cx="866775" cy="1828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05417" y="1787776"/>
            <a:ext cx="2324432" cy="1234168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10000" y="3265722"/>
            <a:ext cx="1915266" cy="1467796"/>
          </a:xfrm>
        </p:spPr>
        <p:txBody>
          <a:bodyPr/>
          <a:lstStyle>
            <a:lvl1pPr marL="0" indent="0" algn="ctr">
              <a:buNone/>
              <a:defRPr/>
            </a:lvl1pPr>
            <a:lvl2pPr marL="5118" indent="0" algn="ctr">
              <a:buNone/>
              <a:defRPr/>
            </a:lvl2pPr>
            <a:lvl3pPr marL="10235" indent="0" algn="ctr">
              <a:buNone/>
              <a:defRPr/>
            </a:lvl3pPr>
            <a:lvl4pPr marL="15353" indent="0" algn="ctr">
              <a:buNone/>
              <a:defRPr/>
            </a:lvl4pPr>
            <a:lvl5pPr marL="20470" indent="0" algn="ctr">
              <a:buNone/>
              <a:defRPr/>
            </a:lvl5pPr>
            <a:lvl6pPr marL="25588" indent="0" algn="ctr">
              <a:buNone/>
              <a:defRPr/>
            </a:lvl6pPr>
            <a:lvl7pPr marL="30706" indent="0" algn="ctr">
              <a:buNone/>
              <a:defRPr/>
            </a:lvl7pPr>
            <a:lvl8pPr marL="35823" indent="0" algn="ctr">
              <a:buNone/>
              <a:defRPr/>
            </a:lvl8pPr>
            <a:lvl9pPr marL="40941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CF5C89-32CD-4098-BFF9-A3C583D1724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E5327C-81F6-4290-A0D5-070BBD267B3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984294" y="233632"/>
            <a:ext cx="616245" cy="4911279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34726" y="233632"/>
            <a:ext cx="1769729" cy="4911279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B8715-3766-4651-A721-0017E7C02F2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AD54AE-681A-46B7-8FE3-05A9CE75640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6227" y="3702506"/>
            <a:ext cx="2324433" cy="1142748"/>
          </a:xfrm>
        </p:spPr>
        <p:txBody>
          <a:bodyPr anchor="t"/>
          <a:lstStyle>
            <a:lvl1pPr algn="l">
              <a:defRPr sz="1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16227" y="2442948"/>
            <a:ext cx="2324433" cy="1259564"/>
          </a:xfrm>
        </p:spPr>
        <p:txBody>
          <a:bodyPr anchor="b"/>
          <a:lstStyle>
            <a:lvl1pPr marL="0" indent="0">
              <a:buNone/>
              <a:defRPr sz="100"/>
            </a:lvl1pPr>
            <a:lvl2pPr marL="5118" indent="0">
              <a:buNone/>
              <a:defRPr sz="100"/>
            </a:lvl2pPr>
            <a:lvl3pPr marL="10235" indent="0">
              <a:buNone/>
              <a:defRPr sz="100"/>
            </a:lvl3pPr>
            <a:lvl4pPr marL="15353" indent="0">
              <a:buNone/>
              <a:defRPr sz="100"/>
            </a:lvl4pPr>
            <a:lvl5pPr marL="20470" indent="0">
              <a:buNone/>
              <a:defRPr sz="100"/>
            </a:lvl5pPr>
            <a:lvl6pPr marL="25588" indent="0">
              <a:buNone/>
              <a:defRPr sz="100"/>
            </a:lvl6pPr>
            <a:lvl7pPr marL="30706" indent="0">
              <a:buNone/>
              <a:defRPr sz="100"/>
            </a:lvl7pPr>
            <a:lvl8pPr marL="35823" indent="0">
              <a:buNone/>
              <a:defRPr sz="100"/>
            </a:lvl8pPr>
            <a:lvl9pPr marL="40941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EDD135-0043-48B0-A1CC-419D1B53515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34726" y="1345911"/>
            <a:ext cx="1192572" cy="3799000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407137" y="1345911"/>
            <a:ext cx="1193404" cy="3799000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DA77B7-1398-4286-8847-91F5376A557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6390" y="228558"/>
            <a:ext cx="2462485" cy="959906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36391" y="1290044"/>
            <a:ext cx="1209204" cy="538361"/>
          </a:xfrm>
        </p:spPr>
        <p:txBody>
          <a:bodyPr anchor="b"/>
          <a:lstStyle>
            <a:lvl1pPr marL="0" indent="0">
              <a:buNone/>
              <a:defRPr sz="100" b="1"/>
            </a:lvl1pPr>
            <a:lvl2pPr marL="5118" indent="0">
              <a:buNone/>
              <a:defRPr sz="100" b="1"/>
            </a:lvl2pPr>
            <a:lvl3pPr marL="10235" indent="0">
              <a:buNone/>
              <a:defRPr sz="100" b="1"/>
            </a:lvl3pPr>
            <a:lvl4pPr marL="15353" indent="0">
              <a:buNone/>
              <a:defRPr sz="100" b="1"/>
            </a:lvl4pPr>
            <a:lvl5pPr marL="20470" indent="0">
              <a:buNone/>
              <a:defRPr sz="100" b="1"/>
            </a:lvl5pPr>
            <a:lvl6pPr marL="25588" indent="0">
              <a:buNone/>
              <a:defRPr sz="100" b="1"/>
            </a:lvl6pPr>
            <a:lvl7pPr marL="30706" indent="0">
              <a:buNone/>
              <a:defRPr sz="100" b="1"/>
            </a:lvl7pPr>
            <a:lvl8pPr marL="35823" indent="0">
              <a:buNone/>
              <a:defRPr sz="100" b="1"/>
            </a:lvl8pPr>
            <a:lvl9pPr marL="40941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36391" y="1828400"/>
            <a:ext cx="1209204" cy="3316509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389671" y="1290044"/>
            <a:ext cx="1209204" cy="538361"/>
          </a:xfrm>
        </p:spPr>
        <p:txBody>
          <a:bodyPr anchor="b"/>
          <a:lstStyle>
            <a:lvl1pPr marL="0" indent="0">
              <a:buNone/>
              <a:defRPr sz="100" b="1"/>
            </a:lvl1pPr>
            <a:lvl2pPr marL="5118" indent="0">
              <a:buNone/>
              <a:defRPr sz="100" b="1"/>
            </a:lvl2pPr>
            <a:lvl3pPr marL="10235" indent="0">
              <a:buNone/>
              <a:defRPr sz="100" b="1"/>
            </a:lvl3pPr>
            <a:lvl4pPr marL="15353" indent="0">
              <a:buNone/>
              <a:defRPr sz="100" b="1"/>
            </a:lvl4pPr>
            <a:lvl5pPr marL="20470" indent="0">
              <a:buNone/>
              <a:defRPr sz="100" b="1"/>
            </a:lvl5pPr>
            <a:lvl6pPr marL="25588" indent="0">
              <a:buNone/>
              <a:defRPr sz="100" b="1"/>
            </a:lvl6pPr>
            <a:lvl7pPr marL="30706" indent="0">
              <a:buNone/>
              <a:defRPr sz="100" b="1"/>
            </a:lvl7pPr>
            <a:lvl8pPr marL="35823" indent="0">
              <a:buNone/>
              <a:defRPr sz="100" b="1"/>
            </a:lvl8pPr>
            <a:lvl9pPr marL="40941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389671" y="1828400"/>
            <a:ext cx="1209204" cy="3316509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B991B7-685F-47E0-89E4-F19A1760F7F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FBC61-0441-4959-93EB-8B8EF151A3E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4EFE2-6A48-40AD-ACCE-01B6455481E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6390" y="228554"/>
            <a:ext cx="900666" cy="975149"/>
          </a:xfrm>
        </p:spPr>
        <p:txBody>
          <a:bodyPr anchor="b"/>
          <a:lstStyle>
            <a:lvl1pPr algn="l">
              <a:defRPr sz="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069488" y="228555"/>
            <a:ext cx="1529386" cy="4916354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6390" y="1203695"/>
            <a:ext cx="900666" cy="3941212"/>
          </a:xfrm>
        </p:spPr>
        <p:txBody>
          <a:bodyPr/>
          <a:lstStyle>
            <a:lvl1pPr marL="0" indent="0">
              <a:buNone/>
              <a:defRPr sz="100"/>
            </a:lvl1pPr>
            <a:lvl2pPr marL="5118" indent="0">
              <a:buNone/>
              <a:defRPr sz="100"/>
            </a:lvl2pPr>
            <a:lvl3pPr marL="10235" indent="0">
              <a:buNone/>
              <a:defRPr sz="100"/>
            </a:lvl3pPr>
            <a:lvl4pPr marL="15353" indent="0">
              <a:buNone/>
              <a:defRPr sz="100"/>
            </a:lvl4pPr>
            <a:lvl5pPr marL="20470" indent="0">
              <a:buNone/>
              <a:defRPr sz="100"/>
            </a:lvl5pPr>
            <a:lvl6pPr marL="25588" indent="0">
              <a:buNone/>
              <a:defRPr sz="100"/>
            </a:lvl6pPr>
            <a:lvl7pPr marL="30706" indent="0">
              <a:buNone/>
              <a:defRPr sz="100"/>
            </a:lvl7pPr>
            <a:lvl8pPr marL="35823" indent="0">
              <a:buNone/>
              <a:defRPr sz="100"/>
            </a:lvl8pPr>
            <a:lvl9pPr marL="40941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CFF4D8-0CCB-461E-A3C6-9A970B420C6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6408" y="4032638"/>
            <a:ext cx="1640825" cy="477414"/>
          </a:xfrm>
        </p:spPr>
        <p:txBody>
          <a:bodyPr anchor="b"/>
          <a:lstStyle>
            <a:lvl1pPr algn="l">
              <a:defRPr sz="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536408" y="512979"/>
            <a:ext cx="1640825" cy="3458717"/>
          </a:xfrm>
        </p:spPr>
        <p:txBody>
          <a:bodyPr/>
          <a:lstStyle>
            <a:lvl1pPr marL="0" indent="0">
              <a:buNone/>
              <a:defRPr sz="100"/>
            </a:lvl1pPr>
            <a:lvl2pPr marL="5118" indent="0">
              <a:buNone/>
              <a:defRPr sz="100"/>
            </a:lvl2pPr>
            <a:lvl3pPr marL="10235" indent="0">
              <a:buNone/>
              <a:defRPr sz="100"/>
            </a:lvl3pPr>
            <a:lvl4pPr marL="15353" indent="0">
              <a:buNone/>
              <a:defRPr sz="100"/>
            </a:lvl4pPr>
            <a:lvl5pPr marL="20470" indent="0">
              <a:buNone/>
              <a:defRPr sz="100"/>
            </a:lvl5pPr>
            <a:lvl6pPr marL="25588" indent="0">
              <a:buNone/>
              <a:defRPr sz="100"/>
            </a:lvl6pPr>
            <a:lvl7pPr marL="30706" indent="0">
              <a:buNone/>
              <a:defRPr sz="100"/>
            </a:lvl7pPr>
            <a:lvl8pPr marL="35823" indent="0">
              <a:buNone/>
              <a:defRPr sz="100"/>
            </a:lvl8pPr>
            <a:lvl9pPr marL="40941" indent="0">
              <a:buNone/>
              <a:defRPr sz="1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36408" y="4510052"/>
            <a:ext cx="1640825" cy="675490"/>
          </a:xfrm>
        </p:spPr>
        <p:txBody>
          <a:bodyPr/>
          <a:lstStyle>
            <a:lvl1pPr marL="0" indent="0">
              <a:buNone/>
              <a:defRPr sz="100"/>
            </a:lvl1pPr>
            <a:lvl2pPr marL="5118" indent="0">
              <a:buNone/>
              <a:defRPr sz="100"/>
            </a:lvl2pPr>
            <a:lvl3pPr marL="10235" indent="0">
              <a:buNone/>
              <a:defRPr sz="100"/>
            </a:lvl3pPr>
            <a:lvl4pPr marL="15353" indent="0">
              <a:buNone/>
              <a:defRPr sz="100"/>
            </a:lvl4pPr>
            <a:lvl5pPr marL="20470" indent="0">
              <a:buNone/>
              <a:defRPr sz="100"/>
            </a:lvl5pPr>
            <a:lvl6pPr marL="25588" indent="0">
              <a:buNone/>
              <a:defRPr sz="100"/>
            </a:lvl6pPr>
            <a:lvl7pPr marL="30706" indent="0">
              <a:buNone/>
              <a:defRPr sz="100"/>
            </a:lvl7pPr>
            <a:lvl8pPr marL="35823" indent="0">
              <a:buNone/>
              <a:defRPr sz="100"/>
            </a:lvl8pPr>
            <a:lvl9pPr marL="40941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3C6A8-1C14-4577-AC80-FEA544DA982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4728" y="233630"/>
            <a:ext cx="2465812" cy="959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4728" y="1345911"/>
            <a:ext cx="2465812" cy="379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4727" y="5246489"/>
            <a:ext cx="639531" cy="401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defTabSz="3554">
              <a:defRPr sz="1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35597" y="5246489"/>
            <a:ext cx="864072" cy="401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ctr" defTabSz="3554">
              <a:defRPr sz="1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961008" y="5246489"/>
            <a:ext cx="639531" cy="401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r" defTabSz="3554">
              <a:defRPr sz="100"/>
            </a:lvl1pPr>
          </a:lstStyle>
          <a:p>
            <a:fld id="{FCEAEADC-A244-493D-B062-D96E17267A1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554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554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3554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3554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3554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5pPr>
      <a:lvl6pPr marL="5118" algn="ctr" defTabSz="3554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6pPr>
      <a:lvl7pPr marL="10235" algn="ctr" defTabSz="3554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7pPr>
      <a:lvl8pPr marL="15353" algn="ctr" defTabSz="3554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8pPr>
      <a:lvl9pPr marL="20470" algn="ctr" defTabSz="3554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333" indent="-1333" algn="l" defTabSz="3554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  <a:cs typeface="+mn-cs"/>
        </a:defRPr>
      </a:lvl1pPr>
      <a:lvl2pPr marL="2914" indent="-1119" algn="l" defTabSz="3554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2pPr>
      <a:lvl3pPr marL="4442" indent="-889" algn="l" defTabSz="3554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</a:defRPr>
      </a:lvl3pPr>
      <a:lvl4pPr marL="6255" indent="-906" algn="l" defTabSz="3554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4pPr>
      <a:lvl5pPr marL="8032" indent="-906" algn="l" defTabSz="3554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5pPr>
      <a:lvl6pPr marL="13150" indent="-906" algn="l" defTabSz="3554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6pPr>
      <a:lvl7pPr marL="18267" indent="-906" algn="l" defTabSz="3554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7pPr>
      <a:lvl8pPr marL="23385" indent="-906" algn="l" defTabSz="3554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8pPr>
      <a:lvl9pPr marL="28502" indent="-906" algn="l" defTabSz="3554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023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1pPr>
      <a:lvl2pPr marL="5118" algn="l" defTabSz="1023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2pPr>
      <a:lvl3pPr marL="10235" algn="l" defTabSz="1023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3pPr>
      <a:lvl4pPr marL="15353" algn="l" defTabSz="1023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4pPr>
      <a:lvl5pPr marL="20470" algn="l" defTabSz="1023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5pPr>
      <a:lvl6pPr marL="25588" algn="l" defTabSz="1023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6pPr>
      <a:lvl7pPr marL="30706" algn="l" defTabSz="1023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7pPr>
      <a:lvl8pPr marL="35823" algn="l" defTabSz="1023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8pPr>
      <a:lvl9pPr marL="40941" algn="l" defTabSz="1023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F6AA0FFB-D780-44FB-B61D-9959C290838A}"/>
              </a:ext>
            </a:extLst>
          </p:cNvPr>
          <p:cNvCxnSpPr/>
          <p:nvPr/>
        </p:nvCxnSpPr>
        <p:spPr bwMode="auto">
          <a:xfrm>
            <a:off x="0" y="4320000"/>
            <a:ext cx="273526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sansyu-Dell</cp:lastModifiedBy>
  <cp:revision>29</cp:revision>
  <dcterms:created xsi:type="dcterms:W3CDTF">2011-04-13T05:25:09Z</dcterms:created>
  <dcterms:modified xsi:type="dcterms:W3CDTF">2018-01-25T04:26:34Z</dcterms:modified>
</cp:coreProperties>
</file>