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759450" cy="2735263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64213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528428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292641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056856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8821069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2585282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6349498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0113711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" userDrawn="1">
          <p15:clr>
            <a:srgbClr val="A4A3A4"/>
          </p15:clr>
        </p15:guide>
        <p15:guide id="2" pos="1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138" y="288"/>
      </p:cViewPr>
      <p:guideLst>
        <p:guide orient="horz" pos="863"/>
        <p:guide pos="1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234950"/>
            <a:ext cx="2482850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764213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528428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1292641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5056856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8821069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6pPr>
    <a:lvl7pPr marL="22585282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7pPr>
    <a:lvl8pPr marL="26349498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8pPr>
    <a:lvl9pPr marL="30113711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234950"/>
            <a:ext cx="2482850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32532" y="849046"/>
            <a:ext cx="4894392" cy="586128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63308" y="1550948"/>
            <a:ext cx="4032840" cy="697082"/>
          </a:xfrm>
        </p:spPr>
        <p:txBody>
          <a:bodyPr/>
          <a:lstStyle>
            <a:lvl1pPr marL="0" indent="0" algn="ctr">
              <a:buNone/>
              <a:defRPr/>
            </a:lvl1pPr>
            <a:lvl2pPr marL="10776" indent="0" algn="ctr">
              <a:buNone/>
              <a:defRPr/>
            </a:lvl2pPr>
            <a:lvl3pPr marL="21552" indent="0" algn="ctr">
              <a:buNone/>
              <a:defRPr/>
            </a:lvl3pPr>
            <a:lvl4pPr marL="32329" indent="0" algn="ctr">
              <a:buNone/>
              <a:defRPr/>
            </a:lvl4pPr>
            <a:lvl5pPr marL="43104" indent="0" algn="ctr">
              <a:buNone/>
              <a:defRPr/>
            </a:lvl5pPr>
            <a:lvl6pPr marL="53881" indent="0" algn="ctr">
              <a:buNone/>
              <a:defRPr/>
            </a:lvl6pPr>
            <a:lvl7pPr marL="64657" indent="0" algn="ctr">
              <a:buNone/>
              <a:defRPr/>
            </a:lvl7pPr>
            <a:lvl8pPr marL="75433" indent="0" algn="ctr">
              <a:buNone/>
              <a:defRPr/>
            </a:lvl8pPr>
            <a:lvl9pPr marL="8620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78188" y="110956"/>
            <a:ext cx="1297584" cy="233245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83683" y="110956"/>
            <a:ext cx="3726394" cy="233245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295" y="1758384"/>
            <a:ext cx="4894394" cy="542711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5295" y="1160198"/>
            <a:ext cx="4894394" cy="598189"/>
          </a:xfrm>
        </p:spPr>
        <p:txBody>
          <a:bodyPr anchor="b"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83683" y="639196"/>
            <a:ext cx="2511114" cy="18042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962909" y="639196"/>
            <a:ext cx="2512866" cy="18042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88" y="108546"/>
            <a:ext cx="5185080" cy="45587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7188" y="612664"/>
            <a:ext cx="2546136" cy="255677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7188" y="868339"/>
            <a:ext cx="2546136" cy="157506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926132" y="612664"/>
            <a:ext cx="2546136" cy="255677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926132" y="868339"/>
            <a:ext cx="2546136" cy="157506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87" y="108544"/>
            <a:ext cx="1896468" cy="46311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51946" y="108545"/>
            <a:ext cx="3220320" cy="2334862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7187" y="571656"/>
            <a:ext cx="1896468" cy="1871750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9476" y="1915170"/>
            <a:ext cx="3454970" cy="226732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29476" y="243622"/>
            <a:ext cx="3454970" cy="1642605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29476" y="2141902"/>
            <a:ext cx="3454970" cy="320802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688" y="110955"/>
            <a:ext cx="5192086" cy="45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3688" y="639196"/>
            <a:ext cx="5192086" cy="180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3685" y="2491649"/>
            <a:ext cx="13466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0020" y="2491649"/>
            <a:ext cx="18194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29156" y="2491649"/>
            <a:ext cx="13466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748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10776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21552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32329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43104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806" indent="-2806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6136" indent="-2357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9354" indent="-1871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3171" indent="-1908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6913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7689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8465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49241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60017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6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21552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3232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43104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53881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64657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75433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8620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339B9D8-2A9C-4C08-A782-D58A8FB36E02}"/>
              </a:ext>
            </a:extLst>
          </p:cNvPr>
          <p:cNvCxnSpPr/>
          <p:nvPr/>
        </p:nvCxnSpPr>
        <p:spPr bwMode="auto">
          <a:xfrm>
            <a:off x="4320000" y="0"/>
            <a:ext cx="0" cy="27352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28</cp:revision>
  <dcterms:created xsi:type="dcterms:W3CDTF">2011-04-13T05:25:09Z</dcterms:created>
  <dcterms:modified xsi:type="dcterms:W3CDTF">2018-01-25T04:30:44Z</dcterms:modified>
</cp:coreProperties>
</file>