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600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7" userDrawn="1">
          <p15:clr>
            <a:srgbClr val="A4A3A4"/>
          </p15:clr>
        </p15:guide>
        <p15:guide id="2" pos="6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209" d="100"/>
          <a:sy n="209" d="100"/>
        </p:scale>
        <p:origin x="3126" y="162"/>
      </p:cViewPr>
      <p:guideLst>
        <p:guide orient="horz" pos="1137"/>
        <p:guide pos="6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9975" y="365125"/>
            <a:ext cx="10033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9975" y="365125"/>
            <a:ext cx="100330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8667" y="1117605"/>
            <a:ext cx="1682279" cy="7715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732" y="2041527"/>
            <a:ext cx="1386150" cy="917574"/>
          </a:xfrm>
        </p:spPr>
        <p:txBody>
          <a:bodyPr/>
          <a:lstStyle>
            <a:lvl1pPr marL="0" indent="0" algn="ctr">
              <a:buNone/>
              <a:defRPr/>
            </a:lvl1pPr>
            <a:lvl2pPr marL="25137" indent="0" algn="ctr">
              <a:buNone/>
              <a:defRPr/>
            </a:lvl2pPr>
            <a:lvl3pPr marL="50274" indent="0" algn="ctr">
              <a:buNone/>
              <a:defRPr/>
            </a:lvl3pPr>
            <a:lvl4pPr marL="75411" indent="0" algn="ctr">
              <a:buNone/>
              <a:defRPr/>
            </a:lvl4pPr>
            <a:lvl5pPr marL="100547" indent="0" algn="ctr">
              <a:buNone/>
              <a:defRPr/>
            </a:lvl5pPr>
            <a:lvl6pPr marL="125684" indent="0" algn="ctr">
              <a:buNone/>
              <a:defRPr/>
            </a:lvl6pPr>
            <a:lvl7pPr marL="150821" indent="0" algn="ctr">
              <a:buNone/>
              <a:defRPr/>
            </a:lvl7pPr>
            <a:lvl8pPr marL="175958" indent="0" algn="ctr">
              <a:buNone/>
              <a:defRPr/>
            </a:lvl8pPr>
            <a:lvl9pPr marL="20109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36108" y="146053"/>
            <a:ext cx="446000" cy="3070226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7506" y="146053"/>
            <a:ext cx="1280820" cy="3070226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492" y="2314576"/>
            <a:ext cx="1682280" cy="714374"/>
          </a:xfrm>
        </p:spPr>
        <p:txBody>
          <a:bodyPr anchor="t"/>
          <a:lstStyle>
            <a:lvl1pPr algn="l">
              <a:defRPr sz="22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6492" y="1527179"/>
            <a:ext cx="1682280" cy="787400"/>
          </a:xfrm>
        </p:spPr>
        <p:txBody>
          <a:bodyPr anchor="b"/>
          <a:lstStyle>
            <a:lvl1pPr marL="0" indent="0">
              <a:buNone/>
              <a:defRPr sz="11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7506" y="841377"/>
            <a:ext cx="863109" cy="2374899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18397" y="841377"/>
            <a:ext cx="863711" cy="2374899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10" y="142879"/>
            <a:ext cx="1782193" cy="60007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8710" y="806454"/>
            <a:ext cx="875147" cy="33655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8710" y="1143001"/>
            <a:ext cx="875147" cy="2073275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05757" y="806454"/>
            <a:ext cx="875147" cy="33655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05757" y="1143001"/>
            <a:ext cx="875147" cy="2073275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10" y="142877"/>
            <a:ext cx="651846" cy="609601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74029" y="142877"/>
            <a:ext cx="1106874" cy="3073399"/>
          </a:xfrm>
        </p:spPr>
        <p:txBody>
          <a:bodyPr/>
          <a:lstStyle>
            <a:lvl1pPr>
              <a:defRPr sz="176"/>
            </a:lvl1pPr>
            <a:lvl2pPr>
              <a:defRPr sz="154"/>
            </a:lvl2pPr>
            <a:lvl3pPr>
              <a:defRPr sz="132"/>
            </a:lvl3pPr>
            <a:lvl4pPr>
              <a:defRPr sz="110"/>
            </a:lvl4pPr>
            <a:lvl5pPr>
              <a:defRPr sz="110"/>
            </a:lvl5pPr>
            <a:lvl6pPr>
              <a:defRPr sz="110"/>
            </a:lvl6pPr>
            <a:lvl7pPr>
              <a:defRPr sz="110"/>
            </a:lvl7pPr>
            <a:lvl8pPr>
              <a:defRPr sz="110"/>
            </a:lvl8pPr>
            <a:lvl9pPr>
              <a:defRPr sz="11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710" y="752476"/>
            <a:ext cx="651846" cy="2463800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218" y="2520954"/>
            <a:ext cx="1187527" cy="298450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8218" y="320680"/>
            <a:ext cx="1187527" cy="2162175"/>
          </a:xfrm>
        </p:spPr>
        <p:txBody>
          <a:bodyPr/>
          <a:lstStyle>
            <a:lvl1pPr marL="0" indent="0">
              <a:buNone/>
              <a:defRPr sz="176"/>
            </a:lvl1pPr>
            <a:lvl2pPr marL="25137" indent="0">
              <a:buNone/>
              <a:defRPr sz="154"/>
            </a:lvl2pPr>
            <a:lvl3pPr marL="50274" indent="0">
              <a:buNone/>
              <a:defRPr sz="132"/>
            </a:lvl3pPr>
            <a:lvl4pPr marL="75411" indent="0">
              <a:buNone/>
              <a:defRPr sz="110"/>
            </a:lvl4pPr>
            <a:lvl5pPr marL="100547" indent="0">
              <a:buNone/>
              <a:defRPr sz="110"/>
            </a:lvl5pPr>
            <a:lvl6pPr marL="125684" indent="0">
              <a:buNone/>
              <a:defRPr sz="110"/>
            </a:lvl6pPr>
            <a:lvl7pPr marL="150821" indent="0">
              <a:buNone/>
              <a:defRPr sz="110"/>
            </a:lvl7pPr>
            <a:lvl8pPr marL="175958" indent="0">
              <a:buNone/>
              <a:defRPr sz="110"/>
            </a:lvl8pPr>
            <a:lvl9pPr marL="201095" indent="0">
              <a:buNone/>
              <a:defRPr sz="11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8218" y="2819403"/>
            <a:ext cx="1187527" cy="422275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507" y="146050"/>
            <a:ext cx="1784601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07" y="841377"/>
            <a:ext cx="1784601" cy="237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506" y="3279779"/>
            <a:ext cx="462853" cy="25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7126" y="3279779"/>
            <a:ext cx="625362" cy="25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19254" y="3279779"/>
            <a:ext cx="462853" cy="25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7456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513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0274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75411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054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546" indent="-6546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4314" indent="-5499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1820" indent="-4364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0723" indent="-4451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3945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6458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89725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1486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3999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513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027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7541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4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2568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5082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75958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01095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24</cp:revision>
  <dcterms:created xsi:type="dcterms:W3CDTF">2011-04-13T05:25:09Z</dcterms:created>
  <dcterms:modified xsi:type="dcterms:W3CDTF">2018-01-20T00:09:55Z</dcterms:modified>
</cp:coreProperties>
</file>