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5040313" cy="2160588"/>
  <p:notesSz cx="4870450" cy="3143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191093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382187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573280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764374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5955467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146560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337655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528748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82" userDrawn="1">
          <p15:clr>
            <a:srgbClr val="A4A3A4"/>
          </p15:clr>
        </p15:guide>
        <p15:guide id="2" pos="15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86" d="100"/>
          <a:sy n="186" d="100"/>
        </p:scale>
        <p:origin x="162" y="438"/>
      </p:cViewPr>
      <p:guideLst>
        <p:guide orient="horz" pos="682"/>
        <p:guide pos="159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2759923" y="0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58863" y="234950"/>
            <a:ext cx="2752725" cy="117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87045" y="1492737"/>
            <a:ext cx="3896360" cy="1414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2759923" y="2985473"/>
            <a:ext cx="2110528" cy="1567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191093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6382187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9573280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2764374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5955467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6pPr>
    <a:lvl7pPr marL="19146560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7pPr>
    <a:lvl8pPr marL="22337655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8pPr>
    <a:lvl9pPr marL="25528748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58863" y="234950"/>
            <a:ext cx="2752725" cy="11795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78525" y="670662"/>
            <a:ext cx="4283268" cy="462983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55513" y="1225096"/>
            <a:ext cx="3529291" cy="550626"/>
          </a:xfrm>
        </p:spPr>
        <p:txBody>
          <a:bodyPr/>
          <a:lstStyle>
            <a:lvl1pPr marL="0" indent="0" algn="ctr">
              <a:buNone/>
              <a:defRPr/>
            </a:lvl1pPr>
            <a:lvl2pPr marL="10776" indent="0" algn="ctr">
              <a:buNone/>
              <a:defRPr/>
            </a:lvl2pPr>
            <a:lvl3pPr marL="21552" indent="0" algn="ctr">
              <a:buNone/>
              <a:defRPr/>
            </a:lvl3pPr>
            <a:lvl4pPr marL="32329" indent="0" algn="ctr">
              <a:buNone/>
              <a:defRPr/>
            </a:lvl4pPr>
            <a:lvl5pPr marL="43104" indent="0" algn="ctr">
              <a:buNone/>
              <a:defRPr/>
            </a:lvl5pPr>
            <a:lvl6pPr marL="53881" indent="0" algn="ctr">
              <a:buNone/>
              <a:defRPr/>
            </a:lvl6pPr>
            <a:lvl7pPr marL="64657" indent="0" algn="ctr">
              <a:buNone/>
              <a:defRPr/>
            </a:lvl7pPr>
            <a:lvl8pPr marL="75433" indent="0" algn="ctr">
              <a:buNone/>
              <a:defRPr/>
            </a:lvl8pPr>
            <a:lvl9pPr marL="86209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656490" y="87644"/>
            <a:ext cx="1135565" cy="1842407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48261" y="87644"/>
            <a:ext cx="3261109" cy="1842407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8446" y="1388950"/>
            <a:ext cx="4283270" cy="428688"/>
          </a:xfrm>
        </p:spPr>
        <p:txBody>
          <a:bodyPr anchor="t"/>
          <a:lstStyle>
            <a:lvl1pPr algn="l">
              <a:defRPr sz="1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98446" y="916442"/>
            <a:ext cx="4283270" cy="472510"/>
          </a:xfrm>
        </p:spPr>
        <p:txBody>
          <a:bodyPr anchor="b"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48261" y="504901"/>
            <a:ext cx="2197571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592954" y="504901"/>
            <a:ext cx="2199104" cy="1425149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329" y="85740"/>
            <a:ext cx="4537660" cy="36009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51329" y="483944"/>
            <a:ext cx="2228220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51329" y="685902"/>
            <a:ext cx="2228220" cy="124414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2560769" y="483944"/>
            <a:ext cx="2228220" cy="201960"/>
          </a:xfrm>
        </p:spPr>
        <p:txBody>
          <a:bodyPr anchor="b"/>
          <a:lstStyle>
            <a:lvl1pPr marL="0" indent="0">
              <a:buNone/>
              <a:defRPr sz="100" b="1"/>
            </a:lvl1pPr>
            <a:lvl2pPr marL="10776" indent="0">
              <a:buNone/>
              <a:defRPr sz="100" b="1"/>
            </a:lvl2pPr>
            <a:lvl3pPr marL="21552" indent="0">
              <a:buNone/>
              <a:defRPr sz="100" b="1"/>
            </a:lvl3pPr>
            <a:lvl4pPr marL="32329" indent="0">
              <a:buNone/>
              <a:defRPr sz="100" b="1"/>
            </a:lvl4pPr>
            <a:lvl5pPr marL="43104" indent="0">
              <a:buNone/>
              <a:defRPr sz="100" b="1"/>
            </a:lvl5pPr>
            <a:lvl6pPr marL="53881" indent="0">
              <a:buNone/>
              <a:defRPr sz="100" b="1"/>
            </a:lvl6pPr>
            <a:lvl7pPr marL="64657" indent="0">
              <a:buNone/>
              <a:defRPr sz="100" b="1"/>
            </a:lvl7pPr>
            <a:lvl8pPr marL="75433" indent="0">
              <a:buNone/>
              <a:defRPr sz="100" b="1"/>
            </a:lvl8pPr>
            <a:lvl9pPr marL="86209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2560769" y="685902"/>
            <a:ext cx="2228220" cy="1244148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1328" y="85739"/>
            <a:ext cx="1659671" cy="365815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970763" y="85739"/>
            <a:ext cx="2818224" cy="1844311"/>
          </a:xfrm>
        </p:spPr>
        <p:txBody>
          <a:bodyPr/>
          <a:lstStyle>
            <a:lvl1pPr>
              <a:defRPr sz="100"/>
            </a:lvl1pPr>
            <a:lvl2pPr>
              <a:defRPr sz="10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51328" y="451552"/>
            <a:ext cx="1659671" cy="1478498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8447" y="1512795"/>
            <a:ext cx="3023575" cy="179096"/>
          </a:xfrm>
        </p:spPr>
        <p:txBody>
          <a:bodyPr anchor="b"/>
          <a:lstStyle>
            <a:lvl1pPr algn="l">
              <a:defRPr sz="1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988447" y="192437"/>
            <a:ext cx="3023575" cy="1297496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88447" y="1691891"/>
            <a:ext cx="3023575" cy="253402"/>
          </a:xfrm>
        </p:spPr>
        <p:txBody>
          <a:bodyPr/>
          <a:lstStyle>
            <a:lvl1pPr marL="0" indent="0">
              <a:buNone/>
              <a:defRPr sz="100"/>
            </a:lvl1pPr>
            <a:lvl2pPr marL="10776" indent="0">
              <a:buNone/>
              <a:defRPr sz="100"/>
            </a:lvl2pPr>
            <a:lvl3pPr marL="21552" indent="0">
              <a:buNone/>
              <a:defRPr sz="100"/>
            </a:lvl3pPr>
            <a:lvl4pPr marL="32329" indent="0">
              <a:buNone/>
              <a:defRPr sz="100"/>
            </a:lvl4pPr>
            <a:lvl5pPr marL="43104" indent="0">
              <a:buNone/>
              <a:defRPr sz="100"/>
            </a:lvl5pPr>
            <a:lvl6pPr marL="53881" indent="0">
              <a:buNone/>
              <a:defRPr sz="100"/>
            </a:lvl6pPr>
            <a:lvl7pPr marL="64657" indent="0">
              <a:buNone/>
              <a:defRPr sz="100"/>
            </a:lvl7pPr>
            <a:lvl8pPr marL="75433" indent="0">
              <a:buNone/>
              <a:defRPr sz="100"/>
            </a:lvl8pPr>
            <a:lvl9pPr marL="86209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266" y="87643"/>
            <a:ext cx="4543791" cy="36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48266" y="504901"/>
            <a:ext cx="4543791" cy="1425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8263" y="1968157"/>
            <a:ext cx="1178475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24039" y="1968157"/>
            <a:ext cx="1592240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7483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613580" y="1968157"/>
            <a:ext cx="1178475" cy="15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7483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10776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21552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32329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43104" algn="ctr" defTabSz="7483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2806" indent="-2806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6136" indent="-2357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9354" indent="-1871" algn="l" defTabSz="7483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13171" indent="-1908" algn="l" defTabSz="7483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16913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27689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38465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49241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60017" indent="-1908" algn="l" defTabSz="7483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10776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21552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3232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43104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53881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64657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75433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86209" algn="l" defTabSz="21552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26</cp:revision>
  <dcterms:created xsi:type="dcterms:W3CDTF">2011-04-13T05:25:09Z</dcterms:created>
  <dcterms:modified xsi:type="dcterms:W3CDTF">2018-01-25T04:18:38Z</dcterms:modified>
</cp:coreProperties>
</file>