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60588" cy="5040313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3191093"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6382187"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9573280"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2764374" algn="l" rtl="0" fontAlgn="base">
      <a:spcBef>
        <a:spcPct val="0"/>
      </a:spcBef>
      <a:spcAft>
        <a:spcPct val="0"/>
      </a:spcAft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15955467" algn="l" defTabSz="6382187" rtl="0" eaLnBrk="1" latinLnBrk="0" hangingPunct="1"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19146560" algn="l" defTabSz="6382187" rtl="0" eaLnBrk="1" latinLnBrk="0" hangingPunct="1"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22337655" algn="l" defTabSz="6382187" rtl="0" eaLnBrk="1" latinLnBrk="0" hangingPunct="1"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25528748" algn="l" defTabSz="6382187" rtl="0" eaLnBrk="1" latinLnBrk="0" hangingPunct="1">
      <a:defRPr kumimoji="1" sz="4885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2" userDrawn="1">
          <p15:clr>
            <a:srgbClr val="A4A3A4"/>
          </p15:clr>
        </p15:guide>
        <p15:guide id="2" pos="68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10" autoAdjust="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2418" y="96"/>
      </p:cViewPr>
      <p:guideLst>
        <p:guide orient="horz" pos="1592"/>
        <p:guide pos="6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9513" y="365125"/>
            <a:ext cx="7842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466AF24-56D3-484D-94EB-BDD0E70C3F0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232030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3191093"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6382187"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9573280"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2764374" algn="l" rtl="0" fontAlgn="base">
      <a:spcBef>
        <a:spcPct val="30000"/>
      </a:spcBef>
      <a:spcAft>
        <a:spcPct val="0"/>
      </a:spcAft>
      <a:defRPr kumimoji="1" sz="8376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15955467" algn="l" defTabSz="6382187" rtl="0" eaLnBrk="1" latinLnBrk="0" hangingPunct="1">
      <a:defRPr kumimoji="1" sz="8376" kern="1200">
        <a:solidFill>
          <a:schemeClr val="tx1"/>
        </a:solidFill>
        <a:latin typeface="+mn-lt"/>
        <a:ea typeface="+mn-ea"/>
        <a:cs typeface="+mn-cs"/>
      </a:defRPr>
    </a:lvl6pPr>
    <a:lvl7pPr marL="19146560" algn="l" defTabSz="6382187" rtl="0" eaLnBrk="1" latinLnBrk="0" hangingPunct="1">
      <a:defRPr kumimoji="1" sz="8376" kern="1200">
        <a:solidFill>
          <a:schemeClr val="tx1"/>
        </a:solidFill>
        <a:latin typeface="+mn-lt"/>
        <a:ea typeface="+mn-ea"/>
        <a:cs typeface="+mn-cs"/>
      </a:defRPr>
    </a:lvl7pPr>
    <a:lvl8pPr marL="22337655" algn="l" defTabSz="6382187" rtl="0" eaLnBrk="1" latinLnBrk="0" hangingPunct="1">
      <a:defRPr kumimoji="1" sz="8376" kern="1200">
        <a:solidFill>
          <a:schemeClr val="tx1"/>
        </a:solidFill>
        <a:latin typeface="+mn-lt"/>
        <a:ea typeface="+mn-ea"/>
        <a:cs typeface="+mn-cs"/>
      </a:defRPr>
    </a:lvl8pPr>
    <a:lvl9pPr marL="25528748" algn="l" defTabSz="6382187" rtl="0" eaLnBrk="1" latinLnBrk="0" hangingPunct="1">
      <a:defRPr kumimoji="1" sz="837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A81EE0-F528-4517-A983-3C7F400176C9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365125"/>
            <a:ext cx="784225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2259" y="1564549"/>
            <a:ext cx="1836072" cy="1080067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859" y="2857958"/>
            <a:ext cx="1512871" cy="1284523"/>
          </a:xfrm>
        </p:spPr>
        <p:txBody>
          <a:bodyPr/>
          <a:lstStyle>
            <a:lvl1pPr marL="0" indent="0" algn="ctr">
              <a:buNone/>
              <a:defRPr/>
            </a:lvl1pPr>
            <a:lvl2pPr marL="25137" indent="0" algn="ctr">
              <a:buNone/>
              <a:defRPr/>
            </a:lvl2pPr>
            <a:lvl3pPr marL="50274" indent="0" algn="ctr">
              <a:buNone/>
              <a:defRPr/>
            </a:lvl3pPr>
            <a:lvl4pPr marL="75411" indent="0" algn="ctr">
              <a:buNone/>
              <a:defRPr/>
            </a:lvl4pPr>
            <a:lvl5pPr marL="100547" indent="0" algn="ctr">
              <a:buNone/>
              <a:defRPr/>
            </a:lvl5pPr>
            <a:lvl6pPr marL="125684" indent="0" algn="ctr">
              <a:buNone/>
              <a:defRPr/>
            </a:lvl6pPr>
            <a:lvl7pPr marL="150821" indent="0" algn="ctr">
              <a:buNone/>
              <a:defRPr/>
            </a:lvl7pPr>
            <a:lvl8pPr marL="175958" indent="0" algn="ctr">
              <a:buNone/>
              <a:defRPr/>
            </a:lvl8pPr>
            <a:lvl9pPr marL="201095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CF5C89-32CD-4098-BFF9-A3C583D1724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E5327C-81F6-4290-A0D5-070BBD267B3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67396" y="204461"/>
            <a:ext cx="486773" cy="4298046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06420" y="204461"/>
            <a:ext cx="1397912" cy="4298046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B8715-3766-4651-A721-0017E7C02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AD54AE-681A-46B7-8FE3-05A9CE75640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798" y="3240202"/>
            <a:ext cx="1836073" cy="1000061"/>
          </a:xfrm>
        </p:spPr>
        <p:txBody>
          <a:bodyPr anchor="t"/>
          <a:lstStyle>
            <a:lvl1pPr algn="l">
              <a:defRPr sz="22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70798" y="2137916"/>
            <a:ext cx="1836073" cy="1102291"/>
          </a:xfrm>
        </p:spPr>
        <p:txBody>
          <a:bodyPr anchor="b"/>
          <a:lstStyle>
            <a:lvl1pPr marL="0" indent="0">
              <a:buNone/>
              <a:defRPr sz="110"/>
            </a:lvl1pPr>
            <a:lvl2pPr marL="25137" indent="0">
              <a:buNone/>
              <a:defRPr sz="100"/>
            </a:lvl2pPr>
            <a:lvl3pPr marL="50274" indent="0">
              <a:buNone/>
              <a:defRPr sz="100"/>
            </a:lvl3pPr>
            <a:lvl4pPr marL="75411" indent="0">
              <a:buNone/>
              <a:defRPr sz="100"/>
            </a:lvl4pPr>
            <a:lvl5pPr marL="100547" indent="0">
              <a:buNone/>
              <a:defRPr sz="100"/>
            </a:lvl5pPr>
            <a:lvl6pPr marL="125684" indent="0">
              <a:buNone/>
              <a:defRPr sz="100"/>
            </a:lvl6pPr>
            <a:lvl7pPr marL="150821" indent="0">
              <a:buNone/>
              <a:defRPr sz="100"/>
            </a:lvl7pPr>
            <a:lvl8pPr marL="175958" indent="0">
              <a:buNone/>
              <a:defRPr sz="100"/>
            </a:lvl8pPr>
            <a:lvl9pPr marL="201095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D135-0043-48B0-A1CC-419D1B53515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06420" y="1177854"/>
            <a:ext cx="942014" cy="3324650"/>
          </a:xfrm>
        </p:spPr>
        <p:txBody>
          <a:bodyPr/>
          <a:lstStyle>
            <a:lvl1pPr>
              <a:defRPr sz="154"/>
            </a:lvl1pPr>
            <a:lvl2pPr>
              <a:defRPr sz="132"/>
            </a:lvl2pPr>
            <a:lvl3pPr>
              <a:defRPr sz="11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111499" y="1177854"/>
            <a:ext cx="942671" cy="3324650"/>
          </a:xfrm>
        </p:spPr>
        <p:txBody>
          <a:bodyPr/>
          <a:lstStyle>
            <a:lvl1pPr>
              <a:defRPr sz="154"/>
            </a:lvl1pPr>
            <a:lvl2pPr>
              <a:defRPr sz="132"/>
            </a:lvl2pPr>
            <a:lvl3pPr>
              <a:defRPr sz="11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DA77B7-1398-4286-8847-91F5376A557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735" y="200018"/>
            <a:ext cx="1945120" cy="840051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07735" y="1128965"/>
            <a:ext cx="955152" cy="471140"/>
          </a:xfrm>
        </p:spPr>
        <p:txBody>
          <a:bodyPr anchor="b"/>
          <a:lstStyle>
            <a:lvl1pPr marL="0" indent="0">
              <a:buNone/>
              <a:defRPr sz="132" b="1"/>
            </a:lvl1pPr>
            <a:lvl2pPr marL="25137" indent="0">
              <a:buNone/>
              <a:defRPr sz="110" b="1"/>
            </a:lvl2pPr>
            <a:lvl3pPr marL="50274" indent="0">
              <a:buNone/>
              <a:defRPr sz="100" b="1"/>
            </a:lvl3pPr>
            <a:lvl4pPr marL="75411" indent="0">
              <a:buNone/>
              <a:defRPr sz="100" b="1"/>
            </a:lvl4pPr>
            <a:lvl5pPr marL="100547" indent="0">
              <a:buNone/>
              <a:defRPr sz="100" b="1"/>
            </a:lvl5pPr>
            <a:lvl6pPr marL="125684" indent="0">
              <a:buNone/>
              <a:defRPr sz="100" b="1"/>
            </a:lvl6pPr>
            <a:lvl7pPr marL="150821" indent="0">
              <a:buNone/>
              <a:defRPr sz="100" b="1"/>
            </a:lvl7pPr>
            <a:lvl8pPr marL="175958" indent="0">
              <a:buNone/>
              <a:defRPr sz="100" b="1"/>
            </a:lvl8pPr>
            <a:lvl9pPr marL="201095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07735" y="1600102"/>
            <a:ext cx="955152" cy="2902402"/>
          </a:xfrm>
        </p:spPr>
        <p:txBody>
          <a:bodyPr/>
          <a:lstStyle>
            <a:lvl1pPr>
              <a:defRPr sz="132"/>
            </a:lvl1pPr>
            <a:lvl2pPr>
              <a:defRPr sz="11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097703" y="1128965"/>
            <a:ext cx="955152" cy="471140"/>
          </a:xfrm>
        </p:spPr>
        <p:txBody>
          <a:bodyPr anchor="b"/>
          <a:lstStyle>
            <a:lvl1pPr marL="0" indent="0">
              <a:buNone/>
              <a:defRPr sz="132" b="1"/>
            </a:lvl1pPr>
            <a:lvl2pPr marL="25137" indent="0">
              <a:buNone/>
              <a:defRPr sz="110" b="1"/>
            </a:lvl2pPr>
            <a:lvl3pPr marL="50274" indent="0">
              <a:buNone/>
              <a:defRPr sz="100" b="1"/>
            </a:lvl3pPr>
            <a:lvl4pPr marL="75411" indent="0">
              <a:buNone/>
              <a:defRPr sz="100" b="1"/>
            </a:lvl4pPr>
            <a:lvl5pPr marL="100547" indent="0">
              <a:buNone/>
              <a:defRPr sz="100" b="1"/>
            </a:lvl5pPr>
            <a:lvl6pPr marL="125684" indent="0">
              <a:buNone/>
              <a:defRPr sz="100" b="1"/>
            </a:lvl6pPr>
            <a:lvl7pPr marL="150821" indent="0">
              <a:buNone/>
              <a:defRPr sz="100" b="1"/>
            </a:lvl7pPr>
            <a:lvl8pPr marL="175958" indent="0">
              <a:buNone/>
              <a:defRPr sz="100" b="1"/>
            </a:lvl8pPr>
            <a:lvl9pPr marL="201095" indent="0">
              <a:buNone/>
              <a:defRPr sz="1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097703" y="1600102"/>
            <a:ext cx="955152" cy="2902402"/>
          </a:xfrm>
        </p:spPr>
        <p:txBody>
          <a:bodyPr/>
          <a:lstStyle>
            <a:lvl1pPr>
              <a:defRPr sz="132"/>
            </a:lvl1pPr>
            <a:lvl2pPr>
              <a:defRPr sz="110"/>
            </a:lvl2pPr>
            <a:lvl3pPr>
              <a:defRPr sz="100"/>
            </a:lvl3pPr>
            <a:lvl4pPr>
              <a:defRPr sz="100"/>
            </a:lvl4pPr>
            <a:lvl5pPr>
              <a:defRPr sz="100"/>
            </a:lvl5pPr>
            <a:lvl6pPr>
              <a:defRPr sz="100"/>
            </a:lvl6pPr>
            <a:lvl7pPr>
              <a:defRPr sz="100"/>
            </a:lvl7pPr>
            <a:lvl8pPr>
              <a:defRPr sz="100"/>
            </a:lvl8pPr>
            <a:lvl9pPr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B991B7-685F-47E0-89E4-F19A1760F7F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AFBC61-0441-4959-93EB-8B8EF151A3E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4EFE2-6A48-40AD-ACCE-01B6455481E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734" y="200016"/>
            <a:ext cx="711437" cy="853388"/>
          </a:xfrm>
        </p:spPr>
        <p:txBody>
          <a:bodyPr anchor="b"/>
          <a:lstStyle>
            <a:lvl1pPr algn="l">
              <a:defRPr sz="11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44790" y="200016"/>
            <a:ext cx="1208064" cy="4302488"/>
          </a:xfrm>
        </p:spPr>
        <p:txBody>
          <a:bodyPr/>
          <a:lstStyle>
            <a:lvl1pPr>
              <a:defRPr sz="176"/>
            </a:lvl1pPr>
            <a:lvl2pPr>
              <a:defRPr sz="154"/>
            </a:lvl2pPr>
            <a:lvl3pPr>
              <a:defRPr sz="132"/>
            </a:lvl3pPr>
            <a:lvl4pPr>
              <a:defRPr sz="110"/>
            </a:lvl4pPr>
            <a:lvl5pPr>
              <a:defRPr sz="110"/>
            </a:lvl5pPr>
            <a:lvl6pPr>
              <a:defRPr sz="110"/>
            </a:lvl6pPr>
            <a:lvl7pPr>
              <a:defRPr sz="110"/>
            </a:lvl7pPr>
            <a:lvl8pPr>
              <a:defRPr sz="110"/>
            </a:lvl8pPr>
            <a:lvl9pPr>
              <a:defRPr sz="11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07734" y="1053400"/>
            <a:ext cx="711437" cy="3449103"/>
          </a:xfrm>
        </p:spPr>
        <p:txBody>
          <a:bodyPr/>
          <a:lstStyle>
            <a:lvl1pPr marL="0" indent="0">
              <a:buNone/>
              <a:defRPr sz="100"/>
            </a:lvl1pPr>
            <a:lvl2pPr marL="25137" indent="0">
              <a:buNone/>
              <a:defRPr sz="100"/>
            </a:lvl2pPr>
            <a:lvl3pPr marL="50274" indent="0">
              <a:buNone/>
              <a:defRPr sz="100"/>
            </a:lvl3pPr>
            <a:lvl4pPr marL="75411" indent="0">
              <a:buNone/>
              <a:defRPr sz="100"/>
            </a:lvl4pPr>
            <a:lvl5pPr marL="100547" indent="0">
              <a:buNone/>
              <a:defRPr sz="100"/>
            </a:lvl5pPr>
            <a:lvl6pPr marL="125684" indent="0">
              <a:buNone/>
              <a:defRPr sz="100"/>
            </a:lvl6pPr>
            <a:lvl7pPr marL="150821" indent="0">
              <a:buNone/>
              <a:defRPr sz="100"/>
            </a:lvl7pPr>
            <a:lvl8pPr marL="175958" indent="0">
              <a:buNone/>
              <a:defRPr sz="100"/>
            </a:lvl8pPr>
            <a:lvl9pPr marL="201095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CFF4D8-0CCB-461E-A3C6-9A970B420C6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709" y="3529114"/>
            <a:ext cx="1296090" cy="417804"/>
          </a:xfrm>
        </p:spPr>
        <p:txBody>
          <a:bodyPr anchor="b"/>
          <a:lstStyle>
            <a:lvl1pPr algn="l">
              <a:defRPr sz="11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423709" y="448924"/>
            <a:ext cx="1296090" cy="3026855"/>
          </a:xfrm>
        </p:spPr>
        <p:txBody>
          <a:bodyPr/>
          <a:lstStyle>
            <a:lvl1pPr marL="0" indent="0">
              <a:buNone/>
              <a:defRPr sz="176"/>
            </a:lvl1pPr>
            <a:lvl2pPr marL="25137" indent="0">
              <a:buNone/>
              <a:defRPr sz="154"/>
            </a:lvl2pPr>
            <a:lvl3pPr marL="50274" indent="0">
              <a:buNone/>
              <a:defRPr sz="132"/>
            </a:lvl3pPr>
            <a:lvl4pPr marL="75411" indent="0">
              <a:buNone/>
              <a:defRPr sz="110"/>
            </a:lvl4pPr>
            <a:lvl5pPr marL="100547" indent="0">
              <a:buNone/>
              <a:defRPr sz="110"/>
            </a:lvl5pPr>
            <a:lvl6pPr marL="125684" indent="0">
              <a:buNone/>
              <a:defRPr sz="110"/>
            </a:lvl6pPr>
            <a:lvl7pPr marL="150821" indent="0">
              <a:buNone/>
              <a:defRPr sz="110"/>
            </a:lvl7pPr>
            <a:lvl8pPr marL="175958" indent="0">
              <a:buNone/>
              <a:defRPr sz="110"/>
            </a:lvl8pPr>
            <a:lvl9pPr marL="201095" indent="0">
              <a:buNone/>
              <a:defRPr sz="11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23709" y="3946917"/>
            <a:ext cx="1296090" cy="591148"/>
          </a:xfrm>
        </p:spPr>
        <p:txBody>
          <a:bodyPr/>
          <a:lstStyle>
            <a:lvl1pPr marL="0" indent="0">
              <a:buNone/>
              <a:defRPr sz="100"/>
            </a:lvl1pPr>
            <a:lvl2pPr marL="25137" indent="0">
              <a:buNone/>
              <a:defRPr sz="100"/>
            </a:lvl2pPr>
            <a:lvl3pPr marL="50274" indent="0">
              <a:buNone/>
              <a:defRPr sz="100"/>
            </a:lvl3pPr>
            <a:lvl4pPr marL="75411" indent="0">
              <a:buNone/>
              <a:defRPr sz="100"/>
            </a:lvl4pPr>
            <a:lvl5pPr marL="100547" indent="0">
              <a:buNone/>
              <a:defRPr sz="100"/>
            </a:lvl5pPr>
            <a:lvl6pPr marL="125684" indent="0">
              <a:buNone/>
              <a:defRPr sz="100"/>
            </a:lvl6pPr>
            <a:lvl7pPr marL="150821" indent="0">
              <a:buNone/>
              <a:defRPr sz="100"/>
            </a:lvl7pPr>
            <a:lvl8pPr marL="175958" indent="0">
              <a:buNone/>
              <a:defRPr sz="100"/>
            </a:lvl8pPr>
            <a:lvl9pPr marL="201095" indent="0">
              <a:buNone/>
              <a:defRPr sz="1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83C6A8-1C14-4577-AC80-FEA544DA982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422" y="204457"/>
            <a:ext cx="1947748" cy="840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422" y="1177854"/>
            <a:ext cx="1947748" cy="33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420" y="4591402"/>
            <a:ext cx="505167" cy="35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17456">
              <a:defRPr sz="1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9029" y="4591402"/>
            <a:ext cx="682532" cy="35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17456">
              <a:defRPr sz="1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9002" y="4591402"/>
            <a:ext cx="505167" cy="351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17456">
              <a:defRPr sz="100"/>
            </a:lvl1pPr>
          </a:lstStyle>
          <a:p>
            <a:fld id="{FCEAEADC-A244-493D-B062-D96E17267A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5pPr>
      <a:lvl6pPr marL="25137"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6pPr>
      <a:lvl7pPr marL="50274"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7pPr>
      <a:lvl8pPr marL="75411"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8pPr>
      <a:lvl9pPr marL="100547" algn="ctr" defTabSz="17456" rtl="0" fontAlgn="base">
        <a:spcBef>
          <a:spcPct val="0"/>
        </a:spcBef>
        <a:spcAft>
          <a:spcPct val="0"/>
        </a:spcAft>
        <a:defRPr kumimoji="1" sz="1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546" indent="-6546" algn="l" defTabSz="17456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  <a:cs typeface="+mn-cs"/>
        </a:defRPr>
      </a:lvl1pPr>
      <a:lvl2pPr marL="14314" indent="-5499" algn="l" defTabSz="17456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2pPr>
      <a:lvl3pPr marL="21820" indent="-4364" algn="l" defTabSz="17456" rtl="0" fontAlgn="base">
        <a:spcBef>
          <a:spcPct val="20000"/>
        </a:spcBef>
        <a:spcAft>
          <a:spcPct val="0"/>
        </a:spcAft>
        <a:buChar char="•"/>
        <a:defRPr kumimoji="1" sz="100">
          <a:solidFill>
            <a:schemeClr val="tx1"/>
          </a:solidFill>
          <a:latin typeface="+mn-lt"/>
          <a:ea typeface="+mn-ea"/>
        </a:defRPr>
      </a:lvl3pPr>
      <a:lvl4pPr marL="30723" indent="-4451" algn="l" defTabSz="17456" rtl="0" fontAlgn="base">
        <a:spcBef>
          <a:spcPct val="20000"/>
        </a:spcBef>
        <a:spcAft>
          <a:spcPct val="0"/>
        </a:spcAft>
        <a:buChar char="–"/>
        <a:defRPr kumimoji="1" sz="100">
          <a:solidFill>
            <a:schemeClr val="tx1"/>
          </a:solidFill>
          <a:latin typeface="+mn-lt"/>
          <a:ea typeface="+mn-ea"/>
        </a:defRPr>
      </a:lvl4pPr>
      <a:lvl5pPr marL="39451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5pPr>
      <a:lvl6pPr marL="64588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6pPr>
      <a:lvl7pPr marL="89725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7pPr>
      <a:lvl8pPr marL="114861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8pPr>
      <a:lvl9pPr marL="139998" indent="-4451" algn="l" defTabSz="17456" rtl="0" fontAlgn="base">
        <a:spcBef>
          <a:spcPct val="20000"/>
        </a:spcBef>
        <a:spcAft>
          <a:spcPct val="0"/>
        </a:spcAft>
        <a:buChar char="»"/>
        <a:defRPr kumimoji="1" sz="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1pPr>
      <a:lvl2pPr marL="25137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2pPr>
      <a:lvl3pPr marL="50274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3pPr>
      <a:lvl4pPr marL="75411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4pPr>
      <a:lvl5pPr marL="100547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5pPr>
      <a:lvl6pPr marL="125684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6pPr>
      <a:lvl7pPr marL="150821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7pPr>
      <a:lvl8pPr marL="175958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8pPr>
      <a:lvl9pPr marL="201095" algn="l" defTabSz="50274" rtl="0" eaLnBrk="1" latinLnBrk="0" hangingPunct="1">
        <a:defRPr kumimoji="1" sz="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25</cp:revision>
  <dcterms:created xsi:type="dcterms:W3CDTF">2011-04-13T05:25:09Z</dcterms:created>
  <dcterms:modified xsi:type="dcterms:W3CDTF">2018-01-25T04:18:21Z</dcterms:modified>
</cp:coreProperties>
</file>