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2160588" cy="5400675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02" userDrawn="1">
          <p15:clr>
            <a:srgbClr val="A4A3A4"/>
          </p15:clr>
        </p15:guide>
        <p15:guide id="2" pos="6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4" autoAdjust="0"/>
    <p:restoredTop sz="94660"/>
  </p:normalViewPr>
  <p:slideViewPr>
    <p:cSldViewPr snapToGrid="0" snapToObjects="1">
      <p:cViewPr varScale="1">
        <p:scale>
          <a:sx n="142" d="100"/>
          <a:sy n="142" d="100"/>
        </p:scale>
        <p:origin x="4296" y="120"/>
      </p:cViewPr>
      <p:guideLst>
        <p:guide orient="horz" pos="1702"/>
        <p:guide pos="6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6500" y="365125"/>
            <a:ext cx="73025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FD37F9D-1819-4F41-93DC-604FA575AF1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953792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8A202D-70FB-43F7-80C7-C3AE64EFCE97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06500" y="365125"/>
            <a:ext cx="730250" cy="1827213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1940" y="1678536"/>
            <a:ext cx="1836708" cy="1158704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3880" y="3059457"/>
            <a:ext cx="1512828" cy="1380922"/>
          </a:xfrm>
        </p:spPr>
        <p:txBody>
          <a:bodyPr/>
          <a:lstStyle>
            <a:lvl1pPr marL="0" indent="0" algn="ctr">
              <a:buNone/>
              <a:defRPr/>
            </a:lvl1pPr>
            <a:lvl2pPr marL="171474" indent="0" algn="ctr">
              <a:buNone/>
              <a:defRPr/>
            </a:lvl2pPr>
            <a:lvl3pPr marL="342949" indent="0" algn="ctr">
              <a:buNone/>
              <a:defRPr/>
            </a:lvl3pPr>
            <a:lvl4pPr marL="514424" indent="0" algn="ctr">
              <a:buNone/>
              <a:defRPr/>
            </a:lvl4pPr>
            <a:lvl5pPr marL="685898" indent="0" algn="ctr">
              <a:buNone/>
              <a:defRPr/>
            </a:lvl5pPr>
            <a:lvl6pPr marL="857373" indent="0" algn="ctr">
              <a:buNone/>
              <a:defRPr/>
            </a:lvl6pPr>
            <a:lvl7pPr marL="1028848" indent="0" algn="ctr">
              <a:buNone/>
              <a:defRPr/>
            </a:lvl7pPr>
            <a:lvl8pPr marL="1200322" indent="0" algn="ctr">
              <a:buNone/>
              <a:defRPr/>
            </a:lvl8pPr>
            <a:lvl9pPr marL="1371796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BB715D-AE54-4D17-BFCB-932ABCA0DA4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A65E37-3EC8-4995-B403-CB7E58137D8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567602" y="222221"/>
            <a:ext cx="486415" cy="459910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06571" y="222221"/>
            <a:ext cx="1403876" cy="459910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96D2B7-98C5-4974-AAD4-476C3D32F4E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9DCBE2-D1C9-4A53-AFA4-3086A9F124F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0871" y="3472150"/>
            <a:ext cx="1836113" cy="1071405"/>
          </a:xfrm>
        </p:spPr>
        <p:txBody>
          <a:bodyPr anchor="t"/>
          <a:lstStyle>
            <a:lvl1pPr algn="l">
              <a:defRPr sz="15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70871" y="2289637"/>
            <a:ext cx="1836113" cy="1182513"/>
          </a:xfrm>
        </p:spPr>
        <p:txBody>
          <a:bodyPr anchor="b"/>
          <a:lstStyle>
            <a:lvl1pPr marL="0" indent="0">
              <a:buNone/>
              <a:defRPr sz="750"/>
            </a:lvl1pPr>
            <a:lvl2pPr marL="171474" indent="0">
              <a:buNone/>
              <a:defRPr sz="675"/>
            </a:lvl2pPr>
            <a:lvl3pPr marL="342949" indent="0">
              <a:buNone/>
              <a:defRPr sz="600"/>
            </a:lvl3pPr>
            <a:lvl4pPr marL="514424" indent="0">
              <a:buNone/>
              <a:defRPr sz="525"/>
            </a:lvl4pPr>
            <a:lvl5pPr marL="685898" indent="0">
              <a:buNone/>
              <a:defRPr sz="525"/>
            </a:lvl5pPr>
            <a:lvl6pPr marL="857373" indent="0">
              <a:buNone/>
              <a:defRPr sz="525"/>
            </a:lvl6pPr>
            <a:lvl7pPr marL="1028848" indent="0">
              <a:buNone/>
              <a:defRPr sz="525"/>
            </a:lvl7pPr>
            <a:lvl8pPr marL="1200322" indent="0">
              <a:buNone/>
              <a:defRPr sz="525"/>
            </a:lvl8pPr>
            <a:lvl9pPr marL="1371796" indent="0">
              <a:buNone/>
              <a:defRPr sz="525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424932-18DC-439E-A4BF-B85170E492B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06571" y="1261877"/>
            <a:ext cx="944848" cy="3559446"/>
          </a:xfrm>
        </p:spPr>
        <p:txBody>
          <a:bodyPr/>
          <a:lstStyle>
            <a:lvl1pPr>
              <a:defRPr sz="1050"/>
            </a:lvl1pPr>
            <a:lvl2pPr>
              <a:defRPr sz="900"/>
            </a:lvl2pPr>
            <a:lvl3pPr>
              <a:defRPr sz="750"/>
            </a:lvl3pPr>
            <a:lvl4pPr>
              <a:defRPr sz="675"/>
            </a:lvl4pPr>
            <a:lvl5pPr>
              <a:defRPr sz="675"/>
            </a:lvl5pPr>
            <a:lvl6pPr>
              <a:defRPr sz="675"/>
            </a:lvl6pPr>
            <a:lvl7pPr>
              <a:defRPr sz="675"/>
            </a:lvl7pPr>
            <a:lvl8pPr>
              <a:defRPr sz="675"/>
            </a:lvl8pPr>
            <a:lvl9pPr>
              <a:defRPr sz="675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108574" y="1261877"/>
            <a:ext cx="945443" cy="3559446"/>
          </a:xfrm>
        </p:spPr>
        <p:txBody>
          <a:bodyPr/>
          <a:lstStyle>
            <a:lvl1pPr>
              <a:defRPr sz="1050"/>
            </a:lvl1pPr>
            <a:lvl2pPr>
              <a:defRPr sz="900"/>
            </a:lvl2pPr>
            <a:lvl3pPr>
              <a:defRPr sz="750"/>
            </a:lvl3pPr>
            <a:lvl4pPr>
              <a:defRPr sz="675"/>
            </a:lvl4pPr>
            <a:lvl5pPr>
              <a:defRPr sz="675"/>
            </a:lvl5pPr>
            <a:lvl6pPr>
              <a:defRPr sz="675"/>
            </a:lvl6pPr>
            <a:lvl7pPr>
              <a:defRPr sz="675"/>
            </a:lvl7pPr>
            <a:lvl8pPr>
              <a:defRPr sz="675"/>
            </a:lvl8pPr>
            <a:lvl9pPr>
              <a:defRPr sz="675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F50AD5-8E5A-4AEF-B82A-98A720E4559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762" y="218254"/>
            <a:ext cx="1945065" cy="89680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7762" y="1210292"/>
            <a:ext cx="954969" cy="503956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71474" indent="0">
              <a:buNone/>
              <a:defRPr sz="750" b="1"/>
            </a:lvl2pPr>
            <a:lvl3pPr marL="342949" indent="0">
              <a:buNone/>
              <a:defRPr sz="675" b="1"/>
            </a:lvl3pPr>
            <a:lvl4pPr marL="514424" indent="0">
              <a:buNone/>
              <a:defRPr sz="600" b="1"/>
            </a:lvl4pPr>
            <a:lvl5pPr marL="685898" indent="0">
              <a:buNone/>
              <a:defRPr sz="600" b="1"/>
            </a:lvl5pPr>
            <a:lvl6pPr marL="857373" indent="0">
              <a:buNone/>
              <a:defRPr sz="600" b="1"/>
            </a:lvl6pPr>
            <a:lvl7pPr marL="1028848" indent="0">
              <a:buNone/>
              <a:defRPr sz="600" b="1"/>
            </a:lvl7pPr>
            <a:lvl8pPr marL="1200322" indent="0">
              <a:buNone/>
              <a:defRPr sz="600" b="1"/>
            </a:lvl8pPr>
            <a:lvl9pPr marL="1371796" indent="0">
              <a:buNone/>
              <a:defRPr sz="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07762" y="1714248"/>
            <a:ext cx="954969" cy="3111042"/>
          </a:xfrm>
        </p:spPr>
        <p:txBody>
          <a:bodyPr/>
          <a:lstStyle>
            <a:lvl1pPr>
              <a:defRPr sz="900"/>
            </a:lvl1pPr>
            <a:lvl2pPr>
              <a:defRPr sz="750"/>
            </a:lvl2pPr>
            <a:lvl3pPr>
              <a:defRPr sz="675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1097263" y="1210292"/>
            <a:ext cx="955564" cy="503956"/>
          </a:xfrm>
        </p:spPr>
        <p:txBody>
          <a:bodyPr anchor="b"/>
          <a:lstStyle>
            <a:lvl1pPr marL="0" indent="0">
              <a:buNone/>
              <a:defRPr sz="900" b="1"/>
            </a:lvl1pPr>
            <a:lvl2pPr marL="171474" indent="0">
              <a:buNone/>
              <a:defRPr sz="750" b="1"/>
            </a:lvl2pPr>
            <a:lvl3pPr marL="342949" indent="0">
              <a:buNone/>
              <a:defRPr sz="675" b="1"/>
            </a:lvl3pPr>
            <a:lvl4pPr marL="514424" indent="0">
              <a:buNone/>
              <a:defRPr sz="600" b="1"/>
            </a:lvl4pPr>
            <a:lvl5pPr marL="685898" indent="0">
              <a:buNone/>
              <a:defRPr sz="600" b="1"/>
            </a:lvl5pPr>
            <a:lvl6pPr marL="857373" indent="0">
              <a:buNone/>
              <a:defRPr sz="600" b="1"/>
            </a:lvl6pPr>
            <a:lvl7pPr marL="1028848" indent="0">
              <a:buNone/>
              <a:defRPr sz="600" b="1"/>
            </a:lvl7pPr>
            <a:lvl8pPr marL="1200322" indent="0">
              <a:buNone/>
              <a:defRPr sz="600" b="1"/>
            </a:lvl8pPr>
            <a:lvl9pPr marL="1371796" indent="0">
              <a:buNone/>
              <a:defRPr sz="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1097263" y="1714248"/>
            <a:ext cx="955564" cy="3111042"/>
          </a:xfrm>
        </p:spPr>
        <p:txBody>
          <a:bodyPr/>
          <a:lstStyle>
            <a:lvl1pPr>
              <a:defRPr sz="900"/>
            </a:lvl1pPr>
            <a:lvl2pPr>
              <a:defRPr sz="750"/>
            </a:lvl2pPr>
            <a:lvl3pPr>
              <a:defRPr sz="675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9E46D2-664D-482C-9726-03E98EDF0C1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D3EA9A-0F7E-4FF5-85EF-477703AF13F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181A6C-7A2A-4BB1-B8A0-775C2C24731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762" y="214284"/>
            <a:ext cx="710869" cy="916648"/>
          </a:xfrm>
        </p:spPr>
        <p:txBody>
          <a:bodyPr anchor="b"/>
          <a:lstStyle>
            <a:lvl1pPr algn="l">
              <a:defRPr sz="75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844826" y="214285"/>
            <a:ext cx="1208000" cy="4611009"/>
          </a:xfrm>
        </p:spPr>
        <p:txBody>
          <a:bodyPr/>
          <a:lstStyle>
            <a:lvl1pPr>
              <a:defRPr sz="1200"/>
            </a:lvl1pPr>
            <a:lvl2pPr>
              <a:defRPr sz="1050"/>
            </a:lvl2pPr>
            <a:lvl3pPr>
              <a:defRPr sz="900"/>
            </a:lvl3pPr>
            <a:lvl4pPr>
              <a:defRPr sz="750"/>
            </a:lvl4pPr>
            <a:lvl5pPr>
              <a:defRPr sz="750"/>
            </a:lvl5pPr>
            <a:lvl6pPr>
              <a:defRPr sz="750"/>
            </a:lvl6pPr>
            <a:lvl7pPr>
              <a:defRPr sz="750"/>
            </a:lvl7pPr>
            <a:lvl8pPr>
              <a:defRPr sz="750"/>
            </a:lvl8pPr>
            <a:lvl9pPr>
              <a:defRPr sz="75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07762" y="1130929"/>
            <a:ext cx="710869" cy="3694361"/>
          </a:xfrm>
        </p:spPr>
        <p:txBody>
          <a:bodyPr/>
          <a:lstStyle>
            <a:lvl1pPr marL="0" indent="0">
              <a:buNone/>
              <a:defRPr sz="525"/>
            </a:lvl1pPr>
            <a:lvl2pPr marL="171474" indent="0">
              <a:buNone/>
              <a:defRPr sz="450"/>
            </a:lvl2pPr>
            <a:lvl3pPr marL="342949" indent="0">
              <a:buNone/>
              <a:defRPr sz="375"/>
            </a:lvl3pPr>
            <a:lvl4pPr marL="514424" indent="0">
              <a:buNone/>
              <a:defRPr sz="338"/>
            </a:lvl4pPr>
            <a:lvl5pPr marL="685898" indent="0">
              <a:buNone/>
              <a:defRPr sz="338"/>
            </a:lvl5pPr>
            <a:lvl6pPr marL="857373" indent="0">
              <a:buNone/>
              <a:defRPr sz="338"/>
            </a:lvl6pPr>
            <a:lvl7pPr marL="1028848" indent="0">
              <a:buNone/>
              <a:defRPr sz="338"/>
            </a:lvl7pPr>
            <a:lvl8pPr marL="1200322" indent="0">
              <a:buNone/>
              <a:defRPr sz="338"/>
            </a:lvl8pPr>
            <a:lvl9pPr marL="1371796" indent="0">
              <a:buNone/>
              <a:defRPr sz="338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CEA76E-B310-4E50-82BB-718B5F216F0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306" y="3781663"/>
            <a:ext cx="1296710" cy="444435"/>
          </a:xfrm>
        </p:spPr>
        <p:txBody>
          <a:bodyPr anchor="b"/>
          <a:lstStyle>
            <a:lvl1pPr algn="l">
              <a:defRPr sz="75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423306" y="484116"/>
            <a:ext cx="1296710" cy="3238023"/>
          </a:xfrm>
        </p:spPr>
        <p:txBody>
          <a:bodyPr/>
          <a:lstStyle>
            <a:lvl1pPr marL="0" indent="0">
              <a:buNone/>
              <a:defRPr sz="1200"/>
            </a:lvl1pPr>
            <a:lvl2pPr marL="171474" indent="0">
              <a:buNone/>
              <a:defRPr sz="1050"/>
            </a:lvl2pPr>
            <a:lvl3pPr marL="342949" indent="0">
              <a:buNone/>
              <a:defRPr sz="900"/>
            </a:lvl3pPr>
            <a:lvl4pPr marL="514424" indent="0">
              <a:buNone/>
              <a:defRPr sz="750"/>
            </a:lvl4pPr>
            <a:lvl5pPr marL="685898" indent="0">
              <a:buNone/>
              <a:defRPr sz="750"/>
            </a:lvl5pPr>
            <a:lvl6pPr marL="857373" indent="0">
              <a:buNone/>
              <a:defRPr sz="750"/>
            </a:lvl6pPr>
            <a:lvl7pPr marL="1028848" indent="0">
              <a:buNone/>
              <a:defRPr sz="750"/>
            </a:lvl7pPr>
            <a:lvl8pPr marL="1200322" indent="0">
              <a:buNone/>
              <a:defRPr sz="750"/>
            </a:lvl8pPr>
            <a:lvl9pPr marL="1371796" indent="0">
              <a:buNone/>
              <a:defRPr sz="75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23306" y="4226098"/>
            <a:ext cx="1296710" cy="634907"/>
          </a:xfrm>
        </p:spPr>
        <p:txBody>
          <a:bodyPr/>
          <a:lstStyle>
            <a:lvl1pPr marL="0" indent="0">
              <a:buNone/>
              <a:defRPr sz="525"/>
            </a:lvl1pPr>
            <a:lvl2pPr marL="171474" indent="0">
              <a:buNone/>
              <a:defRPr sz="450"/>
            </a:lvl2pPr>
            <a:lvl3pPr marL="342949" indent="0">
              <a:buNone/>
              <a:defRPr sz="375"/>
            </a:lvl3pPr>
            <a:lvl4pPr marL="514424" indent="0">
              <a:buNone/>
              <a:defRPr sz="338"/>
            </a:lvl4pPr>
            <a:lvl5pPr marL="685898" indent="0">
              <a:buNone/>
              <a:defRPr sz="338"/>
            </a:lvl5pPr>
            <a:lvl6pPr marL="857373" indent="0">
              <a:buNone/>
              <a:defRPr sz="338"/>
            </a:lvl6pPr>
            <a:lvl7pPr marL="1028848" indent="0">
              <a:buNone/>
              <a:defRPr sz="338"/>
            </a:lvl7pPr>
            <a:lvl8pPr marL="1200322" indent="0">
              <a:buNone/>
              <a:defRPr sz="338"/>
            </a:lvl8pPr>
            <a:lvl9pPr marL="1371796" indent="0">
              <a:buNone/>
              <a:defRPr sz="338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AF388C-041A-4CF1-B790-45085340C49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571" y="222221"/>
            <a:ext cx="1947446" cy="896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571" y="1261877"/>
            <a:ext cx="1947446" cy="3559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571" y="4920529"/>
            <a:ext cx="504872" cy="37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defTabSz="119080">
              <a:defRPr sz="188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40042" y="4920529"/>
            <a:ext cx="680505" cy="37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ctr" defTabSz="119080">
              <a:defRPr sz="188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9146" y="4920529"/>
            <a:ext cx="504872" cy="37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r" defTabSz="119080">
              <a:defRPr sz="188"/>
            </a:lvl1pPr>
          </a:lstStyle>
          <a:p>
            <a:fld id="{6ACF35B6-B616-430B-A1AE-358A54F30B2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19080" rtl="0" fontAlgn="base">
        <a:spcBef>
          <a:spcPct val="0"/>
        </a:spcBef>
        <a:spcAft>
          <a:spcPct val="0"/>
        </a:spcAft>
        <a:defRPr kumimoji="1" sz="6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19080" rtl="0" fontAlgn="base">
        <a:spcBef>
          <a:spcPct val="0"/>
        </a:spcBef>
        <a:spcAft>
          <a:spcPct val="0"/>
        </a:spcAft>
        <a:defRPr kumimoji="1" sz="6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19080" rtl="0" fontAlgn="base">
        <a:spcBef>
          <a:spcPct val="0"/>
        </a:spcBef>
        <a:spcAft>
          <a:spcPct val="0"/>
        </a:spcAft>
        <a:defRPr kumimoji="1" sz="6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19080" rtl="0" fontAlgn="base">
        <a:spcBef>
          <a:spcPct val="0"/>
        </a:spcBef>
        <a:spcAft>
          <a:spcPct val="0"/>
        </a:spcAft>
        <a:defRPr kumimoji="1" sz="6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19080" rtl="0" fontAlgn="base">
        <a:spcBef>
          <a:spcPct val="0"/>
        </a:spcBef>
        <a:spcAft>
          <a:spcPct val="0"/>
        </a:spcAft>
        <a:defRPr kumimoji="1" sz="600">
          <a:solidFill>
            <a:schemeClr val="tx2"/>
          </a:solidFill>
          <a:latin typeface="Arial" charset="0"/>
          <a:ea typeface="ＭＳ Ｐゴシック" charset="-128"/>
        </a:defRPr>
      </a:lvl5pPr>
      <a:lvl6pPr marL="171474" algn="ctr" defTabSz="119080" rtl="0" fontAlgn="base">
        <a:spcBef>
          <a:spcPct val="0"/>
        </a:spcBef>
        <a:spcAft>
          <a:spcPct val="0"/>
        </a:spcAft>
        <a:defRPr kumimoji="1" sz="600">
          <a:solidFill>
            <a:schemeClr val="tx2"/>
          </a:solidFill>
          <a:latin typeface="Arial" charset="0"/>
          <a:ea typeface="ＭＳ Ｐゴシック" charset="-128"/>
        </a:defRPr>
      </a:lvl6pPr>
      <a:lvl7pPr marL="342949" algn="ctr" defTabSz="119080" rtl="0" fontAlgn="base">
        <a:spcBef>
          <a:spcPct val="0"/>
        </a:spcBef>
        <a:spcAft>
          <a:spcPct val="0"/>
        </a:spcAft>
        <a:defRPr kumimoji="1" sz="600">
          <a:solidFill>
            <a:schemeClr val="tx2"/>
          </a:solidFill>
          <a:latin typeface="Arial" charset="0"/>
          <a:ea typeface="ＭＳ Ｐゴシック" charset="-128"/>
        </a:defRPr>
      </a:lvl7pPr>
      <a:lvl8pPr marL="514424" algn="ctr" defTabSz="119080" rtl="0" fontAlgn="base">
        <a:spcBef>
          <a:spcPct val="0"/>
        </a:spcBef>
        <a:spcAft>
          <a:spcPct val="0"/>
        </a:spcAft>
        <a:defRPr kumimoji="1" sz="600">
          <a:solidFill>
            <a:schemeClr val="tx2"/>
          </a:solidFill>
          <a:latin typeface="Arial" charset="0"/>
          <a:ea typeface="ＭＳ Ｐゴシック" charset="-128"/>
        </a:defRPr>
      </a:lvl8pPr>
      <a:lvl9pPr marL="685898" algn="ctr" defTabSz="119080" rtl="0" fontAlgn="base">
        <a:spcBef>
          <a:spcPct val="0"/>
        </a:spcBef>
        <a:spcAft>
          <a:spcPct val="0"/>
        </a:spcAft>
        <a:defRPr kumimoji="1" sz="6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44655" indent="-44655" algn="l" defTabSz="119080" rtl="0" fontAlgn="base">
        <a:spcBef>
          <a:spcPct val="20000"/>
        </a:spcBef>
        <a:spcAft>
          <a:spcPct val="0"/>
        </a:spcAft>
        <a:buChar char="•"/>
        <a:defRPr kumimoji="1" sz="413">
          <a:solidFill>
            <a:schemeClr val="tx1"/>
          </a:solidFill>
          <a:latin typeface="+mn-lt"/>
          <a:ea typeface="+mn-ea"/>
          <a:cs typeface="+mn-cs"/>
        </a:defRPr>
      </a:lvl1pPr>
      <a:lvl2pPr marL="97645" indent="-37510" algn="l" defTabSz="119080" rtl="0" fontAlgn="base">
        <a:spcBef>
          <a:spcPct val="20000"/>
        </a:spcBef>
        <a:spcAft>
          <a:spcPct val="0"/>
        </a:spcAft>
        <a:buChar char="–"/>
        <a:defRPr kumimoji="1" sz="338">
          <a:solidFill>
            <a:schemeClr val="tx1"/>
          </a:solidFill>
          <a:latin typeface="+mn-lt"/>
          <a:ea typeface="+mn-ea"/>
        </a:defRPr>
      </a:lvl2pPr>
      <a:lvl3pPr marL="148850" indent="-29770" algn="l" defTabSz="119080" rtl="0" fontAlgn="base">
        <a:spcBef>
          <a:spcPct val="20000"/>
        </a:spcBef>
        <a:spcAft>
          <a:spcPct val="0"/>
        </a:spcAft>
        <a:buChar char="•"/>
        <a:defRPr kumimoji="1" sz="338">
          <a:solidFill>
            <a:schemeClr val="tx1"/>
          </a:solidFill>
          <a:latin typeface="+mn-lt"/>
          <a:ea typeface="+mn-ea"/>
        </a:defRPr>
      </a:lvl3pPr>
      <a:lvl4pPr marL="209580" indent="-30366" algn="l" defTabSz="119080" rtl="0" fontAlgn="base">
        <a:spcBef>
          <a:spcPct val="20000"/>
        </a:spcBef>
        <a:spcAft>
          <a:spcPct val="0"/>
        </a:spcAft>
        <a:buChar char="–"/>
        <a:defRPr kumimoji="1" sz="300">
          <a:solidFill>
            <a:schemeClr val="tx1"/>
          </a:solidFill>
          <a:latin typeface="+mn-lt"/>
          <a:ea typeface="+mn-ea"/>
        </a:defRPr>
      </a:lvl4pPr>
      <a:lvl5pPr marL="269120" indent="-30366" algn="l" defTabSz="119080" rtl="0" fontAlgn="base">
        <a:spcBef>
          <a:spcPct val="20000"/>
        </a:spcBef>
        <a:spcAft>
          <a:spcPct val="0"/>
        </a:spcAft>
        <a:buChar char="»"/>
        <a:defRPr kumimoji="1" sz="300">
          <a:solidFill>
            <a:schemeClr val="tx1"/>
          </a:solidFill>
          <a:latin typeface="+mn-lt"/>
          <a:ea typeface="+mn-ea"/>
        </a:defRPr>
      </a:lvl5pPr>
      <a:lvl6pPr marL="440595" indent="-30366" algn="l" defTabSz="119080" rtl="0" fontAlgn="base">
        <a:spcBef>
          <a:spcPct val="20000"/>
        </a:spcBef>
        <a:spcAft>
          <a:spcPct val="0"/>
        </a:spcAft>
        <a:buChar char="»"/>
        <a:defRPr kumimoji="1" sz="300">
          <a:solidFill>
            <a:schemeClr val="tx1"/>
          </a:solidFill>
          <a:latin typeface="+mn-lt"/>
          <a:ea typeface="+mn-ea"/>
        </a:defRPr>
      </a:lvl6pPr>
      <a:lvl7pPr marL="612069" indent="-30366" algn="l" defTabSz="119080" rtl="0" fontAlgn="base">
        <a:spcBef>
          <a:spcPct val="20000"/>
        </a:spcBef>
        <a:spcAft>
          <a:spcPct val="0"/>
        </a:spcAft>
        <a:buChar char="»"/>
        <a:defRPr kumimoji="1" sz="300">
          <a:solidFill>
            <a:schemeClr val="tx1"/>
          </a:solidFill>
          <a:latin typeface="+mn-lt"/>
          <a:ea typeface="+mn-ea"/>
        </a:defRPr>
      </a:lvl7pPr>
      <a:lvl8pPr marL="783543" indent="-30366" algn="l" defTabSz="119080" rtl="0" fontAlgn="base">
        <a:spcBef>
          <a:spcPct val="20000"/>
        </a:spcBef>
        <a:spcAft>
          <a:spcPct val="0"/>
        </a:spcAft>
        <a:buChar char="»"/>
        <a:defRPr kumimoji="1" sz="300">
          <a:solidFill>
            <a:schemeClr val="tx1"/>
          </a:solidFill>
          <a:latin typeface="+mn-lt"/>
          <a:ea typeface="+mn-ea"/>
        </a:defRPr>
      </a:lvl8pPr>
      <a:lvl9pPr marL="955018" indent="-30366" algn="l" defTabSz="119080" rtl="0" fontAlgn="base">
        <a:spcBef>
          <a:spcPct val="20000"/>
        </a:spcBef>
        <a:spcAft>
          <a:spcPct val="0"/>
        </a:spcAft>
        <a:buChar char="»"/>
        <a:defRPr kumimoji="1" sz="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342949" rtl="0" eaLnBrk="1" latinLnBrk="0" hangingPunct="1">
        <a:defRPr kumimoji="1" sz="675" kern="1200">
          <a:solidFill>
            <a:schemeClr val="tx1"/>
          </a:solidFill>
          <a:latin typeface="+mn-lt"/>
          <a:ea typeface="+mn-ea"/>
          <a:cs typeface="+mn-cs"/>
        </a:defRPr>
      </a:lvl1pPr>
      <a:lvl2pPr marL="171474" algn="l" defTabSz="342949" rtl="0" eaLnBrk="1" latinLnBrk="0" hangingPunct="1">
        <a:defRPr kumimoji="1" sz="675" kern="1200">
          <a:solidFill>
            <a:schemeClr val="tx1"/>
          </a:solidFill>
          <a:latin typeface="+mn-lt"/>
          <a:ea typeface="+mn-ea"/>
          <a:cs typeface="+mn-cs"/>
        </a:defRPr>
      </a:lvl2pPr>
      <a:lvl3pPr marL="342949" algn="l" defTabSz="342949" rtl="0" eaLnBrk="1" latinLnBrk="0" hangingPunct="1">
        <a:defRPr kumimoji="1" sz="675" kern="1200">
          <a:solidFill>
            <a:schemeClr val="tx1"/>
          </a:solidFill>
          <a:latin typeface="+mn-lt"/>
          <a:ea typeface="+mn-ea"/>
          <a:cs typeface="+mn-cs"/>
        </a:defRPr>
      </a:lvl3pPr>
      <a:lvl4pPr marL="514424" algn="l" defTabSz="342949" rtl="0" eaLnBrk="1" latinLnBrk="0" hangingPunct="1">
        <a:defRPr kumimoji="1" sz="675" kern="1200">
          <a:solidFill>
            <a:schemeClr val="tx1"/>
          </a:solidFill>
          <a:latin typeface="+mn-lt"/>
          <a:ea typeface="+mn-ea"/>
          <a:cs typeface="+mn-cs"/>
        </a:defRPr>
      </a:lvl4pPr>
      <a:lvl5pPr marL="685898" algn="l" defTabSz="342949" rtl="0" eaLnBrk="1" latinLnBrk="0" hangingPunct="1">
        <a:defRPr kumimoji="1" sz="675" kern="1200">
          <a:solidFill>
            <a:schemeClr val="tx1"/>
          </a:solidFill>
          <a:latin typeface="+mn-lt"/>
          <a:ea typeface="+mn-ea"/>
          <a:cs typeface="+mn-cs"/>
        </a:defRPr>
      </a:lvl5pPr>
      <a:lvl6pPr marL="857373" algn="l" defTabSz="342949" rtl="0" eaLnBrk="1" latinLnBrk="0" hangingPunct="1">
        <a:defRPr kumimoji="1" sz="675" kern="1200">
          <a:solidFill>
            <a:schemeClr val="tx1"/>
          </a:solidFill>
          <a:latin typeface="+mn-lt"/>
          <a:ea typeface="+mn-ea"/>
          <a:cs typeface="+mn-cs"/>
        </a:defRPr>
      </a:lvl6pPr>
      <a:lvl7pPr marL="1028848" algn="l" defTabSz="342949" rtl="0" eaLnBrk="1" latinLnBrk="0" hangingPunct="1">
        <a:defRPr kumimoji="1" sz="675" kern="1200">
          <a:solidFill>
            <a:schemeClr val="tx1"/>
          </a:solidFill>
          <a:latin typeface="+mn-lt"/>
          <a:ea typeface="+mn-ea"/>
          <a:cs typeface="+mn-cs"/>
        </a:defRPr>
      </a:lvl7pPr>
      <a:lvl8pPr marL="1200322" algn="l" defTabSz="342949" rtl="0" eaLnBrk="1" latinLnBrk="0" hangingPunct="1">
        <a:defRPr kumimoji="1" sz="675" kern="1200">
          <a:solidFill>
            <a:schemeClr val="tx1"/>
          </a:solidFill>
          <a:latin typeface="+mn-lt"/>
          <a:ea typeface="+mn-ea"/>
          <a:cs typeface="+mn-cs"/>
        </a:defRPr>
      </a:lvl8pPr>
      <a:lvl9pPr marL="1371796" algn="l" defTabSz="342949" rtl="0" eaLnBrk="1" latinLnBrk="0" hangingPunct="1">
        <a:defRPr kumimoji="1" sz="67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ＭＳ Ｐ明朝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sansyu-Dell</cp:lastModifiedBy>
  <cp:revision>25</cp:revision>
  <dcterms:created xsi:type="dcterms:W3CDTF">2011-04-13T05:25:09Z</dcterms:created>
  <dcterms:modified xsi:type="dcterms:W3CDTF">2018-01-20T00:12:11Z</dcterms:modified>
</cp:coreProperties>
</file>