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6" r:id="rId2"/>
  </p:sldIdLst>
  <p:sldSz cx="2735263" cy="5400675"/>
  <p:notesSz cx="3143250" cy="4870450"/>
  <p:defaultTextStyle>
    <a:defPPr>
      <a:defRPr lang="ja-JP"/>
    </a:defPPr>
    <a:lvl1pPr algn="l" rtl="0" fontAlgn="base">
      <a:spcBef>
        <a:spcPct val="0"/>
      </a:spcBef>
      <a:spcAft>
        <a:spcPct val="0"/>
      </a:spcAft>
      <a:defRPr kumimoji="1" sz="700" kern="1200">
        <a:solidFill>
          <a:schemeClr val="tx1"/>
        </a:solidFill>
        <a:latin typeface="Arial" charset="0"/>
        <a:ea typeface="ＭＳ Ｐゴシック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kumimoji="1" sz="7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kumimoji="1" sz="7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umimoji="1" sz="7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umimoji="1" sz="7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914400" rtl="0" eaLnBrk="1" latinLnBrk="0" hangingPunct="1">
      <a:defRPr kumimoji="1" sz="700" kern="1200">
        <a:solidFill>
          <a:schemeClr val="tx1"/>
        </a:solidFill>
        <a:latin typeface="Arial" charset="0"/>
        <a:ea typeface="ＭＳ Ｐゴシック" charset="-128"/>
        <a:cs typeface="+mn-cs"/>
      </a:defRPr>
    </a:lvl6pPr>
    <a:lvl7pPr marL="2743200" algn="l" defTabSz="914400" rtl="0" eaLnBrk="1" latinLnBrk="0" hangingPunct="1">
      <a:defRPr kumimoji="1" sz="700" kern="1200">
        <a:solidFill>
          <a:schemeClr val="tx1"/>
        </a:solidFill>
        <a:latin typeface="Arial" charset="0"/>
        <a:ea typeface="ＭＳ Ｐゴシック" charset="-128"/>
        <a:cs typeface="+mn-cs"/>
      </a:defRPr>
    </a:lvl7pPr>
    <a:lvl8pPr marL="3200400" algn="l" defTabSz="914400" rtl="0" eaLnBrk="1" latinLnBrk="0" hangingPunct="1">
      <a:defRPr kumimoji="1" sz="700" kern="1200">
        <a:solidFill>
          <a:schemeClr val="tx1"/>
        </a:solidFill>
        <a:latin typeface="Arial" charset="0"/>
        <a:ea typeface="ＭＳ Ｐゴシック" charset="-128"/>
        <a:cs typeface="+mn-cs"/>
      </a:defRPr>
    </a:lvl8pPr>
    <a:lvl9pPr marL="3657600" algn="l" defTabSz="914400" rtl="0" eaLnBrk="1" latinLnBrk="0" hangingPunct="1">
      <a:defRPr kumimoji="1" sz="700" kern="1200">
        <a:solidFill>
          <a:schemeClr val="tx1"/>
        </a:solidFill>
        <a:latin typeface="Arial" charset="0"/>
        <a:ea typeface="ＭＳ Ｐゴシック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704" userDrawn="1">
          <p15:clr>
            <a:srgbClr val="A4A3A4"/>
          </p15:clr>
        </p15:guide>
        <p15:guide id="2" pos="86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142" d="100"/>
          <a:sy n="142" d="100"/>
        </p:scale>
        <p:origin x="4020" y="120"/>
      </p:cViewPr>
      <p:guideLst>
        <p:guide orient="horz" pos="1704"/>
        <p:guide pos="864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microsoft.com/office/2015/10/relationships/revisionInfo" Target="revisionInfo.xml"/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1362075" cy="242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ja-JP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1781175" y="0"/>
            <a:ext cx="1362075" cy="242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 altLang="ja-JP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09663" y="365125"/>
            <a:ext cx="923925" cy="1827213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314325" y="2312988"/>
            <a:ext cx="2514600" cy="2192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4625975"/>
            <a:ext cx="1362075" cy="242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ja-JP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1781175" y="4625975"/>
            <a:ext cx="1362075" cy="242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C0973F64-7E40-454E-8D45-3D536B305828}" type="slidenum">
              <a:rPr lang="en-US" altLang="ja-JP"/>
              <a:pPr/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403782955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charset="-128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charset="-128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charset="-128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charset="-128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charset="-128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6F59DF-6EA9-4E3B-B5AE-D56A25632FED}" type="slidenum">
              <a:rPr lang="en-US" altLang="ja-JP"/>
              <a:pPr/>
              <a:t>1</a:t>
            </a:fld>
            <a:endParaRPr lang="en-US" altLang="ja-JP"/>
          </a:p>
        </p:txBody>
      </p:sp>
      <p:sp>
        <p:nvSpPr>
          <p:cNvPr id="40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09663" y="365125"/>
            <a:ext cx="923925" cy="1827213"/>
          </a:xfrm>
          <a:ln/>
        </p:spPr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ja-JP" altLang="ja-JP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205981" y="1677907"/>
            <a:ext cx="2323303" cy="1156887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410105" y="3060290"/>
            <a:ext cx="1915055" cy="1379581"/>
          </a:xfrm>
        </p:spPr>
        <p:txBody>
          <a:bodyPr/>
          <a:lstStyle>
            <a:lvl1pPr marL="0" indent="0" algn="ctr">
              <a:buNone/>
              <a:defRPr/>
            </a:lvl1pPr>
            <a:lvl2pPr marL="403388" indent="0" algn="ctr">
              <a:buNone/>
              <a:defRPr/>
            </a:lvl2pPr>
            <a:lvl3pPr marL="806775" indent="0" algn="ctr">
              <a:buNone/>
              <a:defRPr/>
            </a:lvl3pPr>
            <a:lvl4pPr marL="1210163" indent="0" algn="ctr">
              <a:buNone/>
              <a:defRPr/>
            </a:lvl4pPr>
            <a:lvl5pPr marL="1613550" indent="0" algn="ctr">
              <a:buNone/>
              <a:defRPr/>
            </a:lvl5pPr>
            <a:lvl6pPr marL="2016938" indent="0" algn="ctr">
              <a:buNone/>
              <a:defRPr/>
            </a:lvl6pPr>
            <a:lvl7pPr marL="2420325" indent="0" algn="ctr">
              <a:buNone/>
              <a:defRPr/>
            </a:lvl7pPr>
            <a:lvl8pPr marL="2823713" indent="0" algn="ctr">
              <a:buNone/>
              <a:defRPr/>
            </a:lvl8pPr>
            <a:lvl9pPr marL="3227100" indent="0" algn="ctr">
              <a:buNone/>
              <a:defRPr/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ja-JP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ja-JP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13D2FF2-86E4-41D1-A396-FFFC26D39E14}" type="slidenum">
              <a:rPr lang="en-US" altLang="ja-JP"/>
              <a:pPr/>
              <a:t>‹#›</a:t>
            </a:fld>
            <a:endParaRPr lang="en-US" altLang="ja-JP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ja-JP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ja-JP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504C61A-0DCE-458D-9154-F0CF7AD241CC}" type="slidenum">
              <a:rPr lang="en-US" altLang="ja-JP"/>
              <a:pPr/>
              <a:t>‹#›</a:t>
            </a:fld>
            <a:endParaRPr lang="en-US" altLang="ja-JP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1983716" y="219893"/>
            <a:ext cx="616084" cy="4605140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135465" y="219893"/>
            <a:ext cx="1670106" cy="4605140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ja-JP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ja-JP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4246F5F-AE32-4D16-A16A-22018075DE1C}" type="slidenum">
              <a:rPr lang="en-US" altLang="ja-JP"/>
              <a:pPr/>
              <a:t>‹#›</a:t>
            </a:fld>
            <a:endParaRPr lang="en-US" altLang="ja-JP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ja-JP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ja-JP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092124A-F831-4E81-94B2-DFB243F3AAAE}" type="slidenum">
              <a:rPr lang="en-US" altLang="ja-JP"/>
              <a:pPr/>
              <a:t>‹#›</a:t>
            </a:fld>
            <a:endParaRPr lang="en-US" altLang="ja-JP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15258" y="3470662"/>
            <a:ext cx="2325160" cy="1072852"/>
          </a:xfrm>
        </p:spPr>
        <p:txBody>
          <a:bodyPr anchor="t"/>
          <a:lstStyle>
            <a:lvl1pPr algn="l">
              <a:defRPr sz="3529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215258" y="2288564"/>
            <a:ext cx="2325160" cy="1182098"/>
          </a:xfrm>
        </p:spPr>
        <p:txBody>
          <a:bodyPr anchor="b"/>
          <a:lstStyle>
            <a:lvl1pPr marL="0" indent="0">
              <a:buNone/>
              <a:defRPr sz="1765"/>
            </a:lvl1pPr>
            <a:lvl2pPr marL="403388" indent="0">
              <a:buNone/>
              <a:defRPr sz="1588"/>
            </a:lvl2pPr>
            <a:lvl3pPr marL="806775" indent="0">
              <a:buNone/>
              <a:defRPr sz="1412"/>
            </a:lvl3pPr>
            <a:lvl4pPr marL="1210163" indent="0">
              <a:buNone/>
              <a:defRPr sz="1235"/>
            </a:lvl4pPr>
            <a:lvl5pPr marL="1613550" indent="0">
              <a:buNone/>
              <a:defRPr sz="1235"/>
            </a:lvl5pPr>
            <a:lvl6pPr marL="2016938" indent="0">
              <a:buNone/>
              <a:defRPr sz="1235"/>
            </a:lvl6pPr>
            <a:lvl7pPr marL="2420325" indent="0">
              <a:buNone/>
              <a:defRPr sz="1235"/>
            </a:lvl7pPr>
            <a:lvl8pPr marL="2823713" indent="0">
              <a:buNone/>
              <a:defRPr sz="1235"/>
            </a:lvl8pPr>
            <a:lvl9pPr marL="3227100" indent="0">
              <a:buNone/>
              <a:defRPr sz="1235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ja-JP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ja-JP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5226822-7F2D-4B9D-966C-7451B92649EE}" type="slidenum">
              <a:rPr lang="en-US" altLang="ja-JP"/>
              <a:pPr/>
              <a:t>‹#›</a:t>
            </a:fld>
            <a:endParaRPr lang="en-US" altLang="ja-JP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135465" y="1260531"/>
            <a:ext cx="1143095" cy="3564502"/>
          </a:xfrm>
        </p:spPr>
        <p:txBody>
          <a:bodyPr/>
          <a:lstStyle>
            <a:lvl1pPr>
              <a:defRPr sz="2470"/>
            </a:lvl1pPr>
            <a:lvl2pPr>
              <a:defRPr sz="2118"/>
            </a:lvl2pPr>
            <a:lvl3pPr>
              <a:defRPr sz="1765"/>
            </a:lvl3pPr>
            <a:lvl4pPr>
              <a:defRPr sz="1588"/>
            </a:lvl4pPr>
            <a:lvl5pPr>
              <a:defRPr sz="1588"/>
            </a:lvl5pPr>
            <a:lvl6pPr>
              <a:defRPr sz="1588"/>
            </a:lvl6pPr>
            <a:lvl7pPr>
              <a:defRPr sz="1588"/>
            </a:lvl7pPr>
            <a:lvl8pPr>
              <a:defRPr sz="1588"/>
            </a:lvl8pPr>
            <a:lvl9pPr>
              <a:defRPr sz="1588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1456704" y="1260531"/>
            <a:ext cx="1143095" cy="3564502"/>
          </a:xfrm>
        </p:spPr>
        <p:txBody>
          <a:bodyPr/>
          <a:lstStyle>
            <a:lvl1pPr>
              <a:defRPr sz="2470"/>
            </a:lvl1pPr>
            <a:lvl2pPr>
              <a:defRPr sz="2118"/>
            </a:lvl2pPr>
            <a:lvl3pPr>
              <a:defRPr sz="1765"/>
            </a:lvl3pPr>
            <a:lvl4pPr>
              <a:defRPr sz="1588"/>
            </a:lvl4pPr>
            <a:lvl5pPr>
              <a:defRPr sz="1588"/>
            </a:lvl5pPr>
            <a:lvl6pPr>
              <a:defRPr sz="1588"/>
            </a:lvl6pPr>
            <a:lvl7pPr>
              <a:defRPr sz="1588"/>
            </a:lvl7pPr>
            <a:lvl8pPr>
              <a:defRPr sz="1588"/>
            </a:lvl8pPr>
            <a:lvl9pPr>
              <a:defRPr sz="1588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ja-JP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ja-JP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83D9BEA-32B7-4E9C-8825-89512BACEBD3}" type="slidenum">
              <a:rPr lang="en-US" altLang="ja-JP"/>
              <a:pPr/>
              <a:t>‹#›</a:t>
            </a:fld>
            <a:endParaRPr lang="en-US" altLang="ja-JP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37321" y="215691"/>
            <a:ext cx="2460623" cy="900580"/>
          </a:xfrm>
        </p:spPr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137321" y="1208710"/>
            <a:ext cx="1208044" cy="504212"/>
          </a:xfrm>
        </p:spPr>
        <p:txBody>
          <a:bodyPr anchor="b"/>
          <a:lstStyle>
            <a:lvl1pPr marL="0" indent="0">
              <a:buNone/>
              <a:defRPr sz="2118" b="1"/>
            </a:lvl1pPr>
            <a:lvl2pPr marL="403388" indent="0">
              <a:buNone/>
              <a:defRPr sz="1765" b="1"/>
            </a:lvl2pPr>
            <a:lvl3pPr marL="806775" indent="0">
              <a:buNone/>
              <a:defRPr sz="1588" b="1"/>
            </a:lvl3pPr>
            <a:lvl4pPr marL="1210163" indent="0">
              <a:buNone/>
              <a:defRPr sz="1412" b="1"/>
            </a:lvl4pPr>
            <a:lvl5pPr marL="1613550" indent="0">
              <a:buNone/>
              <a:defRPr sz="1412" b="1"/>
            </a:lvl5pPr>
            <a:lvl6pPr marL="2016938" indent="0">
              <a:buNone/>
              <a:defRPr sz="1412" b="1"/>
            </a:lvl6pPr>
            <a:lvl7pPr marL="2420325" indent="0">
              <a:buNone/>
              <a:defRPr sz="1412" b="1"/>
            </a:lvl7pPr>
            <a:lvl8pPr marL="2823713" indent="0">
              <a:buNone/>
              <a:defRPr sz="1412" b="1"/>
            </a:lvl8pPr>
            <a:lvl9pPr marL="3227100" indent="0">
              <a:buNone/>
              <a:defRPr sz="1412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137321" y="1712922"/>
            <a:ext cx="1208044" cy="3112111"/>
          </a:xfrm>
        </p:spPr>
        <p:txBody>
          <a:bodyPr/>
          <a:lstStyle>
            <a:lvl1pPr>
              <a:defRPr sz="2118"/>
            </a:lvl1pPr>
            <a:lvl2pPr>
              <a:defRPr sz="1765"/>
            </a:lvl2pPr>
            <a:lvl3pPr>
              <a:defRPr sz="1588"/>
            </a:lvl3pPr>
            <a:lvl4pPr>
              <a:defRPr sz="1412"/>
            </a:lvl4pPr>
            <a:lvl5pPr>
              <a:defRPr sz="1412"/>
            </a:lvl5pPr>
            <a:lvl6pPr>
              <a:defRPr sz="1412"/>
            </a:lvl6pPr>
            <a:lvl7pPr>
              <a:defRPr sz="1412"/>
            </a:lvl7pPr>
            <a:lvl8pPr>
              <a:defRPr sz="1412"/>
            </a:lvl8pPr>
            <a:lvl9pPr>
              <a:defRPr sz="1412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1389900" y="1208710"/>
            <a:ext cx="1208043" cy="504212"/>
          </a:xfrm>
        </p:spPr>
        <p:txBody>
          <a:bodyPr anchor="b"/>
          <a:lstStyle>
            <a:lvl1pPr marL="0" indent="0">
              <a:buNone/>
              <a:defRPr sz="2118" b="1"/>
            </a:lvl1pPr>
            <a:lvl2pPr marL="403388" indent="0">
              <a:buNone/>
              <a:defRPr sz="1765" b="1"/>
            </a:lvl2pPr>
            <a:lvl3pPr marL="806775" indent="0">
              <a:buNone/>
              <a:defRPr sz="1588" b="1"/>
            </a:lvl3pPr>
            <a:lvl4pPr marL="1210163" indent="0">
              <a:buNone/>
              <a:defRPr sz="1412" b="1"/>
            </a:lvl4pPr>
            <a:lvl5pPr marL="1613550" indent="0">
              <a:buNone/>
              <a:defRPr sz="1412" b="1"/>
            </a:lvl5pPr>
            <a:lvl6pPr marL="2016938" indent="0">
              <a:buNone/>
              <a:defRPr sz="1412" b="1"/>
            </a:lvl6pPr>
            <a:lvl7pPr marL="2420325" indent="0">
              <a:buNone/>
              <a:defRPr sz="1412" b="1"/>
            </a:lvl7pPr>
            <a:lvl8pPr marL="2823713" indent="0">
              <a:buNone/>
              <a:defRPr sz="1412" b="1"/>
            </a:lvl8pPr>
            <a:lvl9pPr marL="3227100" indent="0">
              <a:buNone/>
              <a:defRPr sz="1412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1389900" y="1712922"/>
            <a:ext cx="1208043" cy="3112111"/>
          </a:xfrm>
        </p:spPr>
        <p:txBody>
          <a:bodyPr/>
          <a:lstStyle>
            <a:lvl1pPr>
              <a:defRPr sz="2118"/>
            </a:lvl1pPr>
            <a:lvl2pPr>
              <a:defRPr sz="1765"/>
            </a:lvl2pPr>
            <a:lvl3pPr>
              <a:defRPr sz="1588"/>
            </a:lvl3pPr>
            <a:lvl4pPr>
              <a:defRPr sz="1412"/>
            </a:lvl4pPr>
            <a:lvl5pPr>
              <a:defRPr sz="1412"/>
            </a:lvl5pPr>
            <a:lvl6pPr>
              <a:defRPr sz="1412"/>
            </a:lvl6pPr>
            <a:lvl7pPr>
              <a:defRPr sz="1412"/>
            </a:lvl7pPr>
            <a:lvl8pPr>
              <a:defRPr sz="1412"/>
            </a:lvl8pPr>
            <a:lvl9pPr>
              <a:defRPr sz="1412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ja-JP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ja-JP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ADB2F51-CEF8-4E6F-A400-FF0B4D71394D}" type="slidenum">
              <a:rPr lang="en-US" altLang="ja-JP"/>
              <a:pPr/>
              <a:t>‹#›</a:t>
            </a:fld>
            <a:endParaRPr lang="en-US" altLang="ja-JP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ja-JP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ja-JP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BBDEEF-9607-4271-B51D-0C6CD0E0EFD8}" type="slidenum">
              <a:rPr lang="en-US" altLang="ja-JP"/>
              <a:pPr/>
              <a:t>‹#›</a:t>
            </a:fld>
            <a:endParaRPr lang="en-US" altLang="ja-JP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ja-JP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ja-JP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AF6D5FE-167D-4DE1-8157-223B2F7A3014}" type="slidenum">
              <a:rPr lang="en-US" altLang="ja-JP"/>
              <a:pPr/>
              <a:t>‹#›</a:t>
            </a:fld>
            <a:endParaRPr lang="en-US" altLang="ja-JP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37320" y="215691"/>
            <a:ext cx="900002" cy="914586"/>
          </a:xfrm>
        </p:spPr>
        <p:txBody>
          <a:bodyPr anchor="b"/>
          <a:lstStyle>
            <a:lvl1pPr algn="l">
              <a:defRPr sz="1765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1068868" y="215691"/>
            <a:ext cx="1529075" cy="4609342"/>
          </a:xfrm>
        </p:spPr>
        <p:txBody>
          <a:bodyPr/>
          <a:lstStyle>
            <a:lvl1pPr>
              <a:defRPr sz="2823"/>
            </a:lvl1pPr>
            <a:lvl2pPr>
              <a:defRPr sz="2470"/>
            </a:lvl2pPr>
            <a:lvl3pPr>
              <a:defRPr sz="2118"/>
            </a:lvl3pPr>
            <a:lvl4pPr>
              <a:defRPr sz="1765"/>
            </a:lvl4pPr>
            <a:lvl5pPr>
              <a:defRPr sz="1765"/>
            </a:lvl5pPr>
            <a:lvl6pPr>
              <a:defRPr sz="1765"/>
            </a:lvl6pPr>
            <a:lvl7pPr>
              <a:defRPr sz="1765"/>
            </a:lvl7pPr>
            <a:lvl8pPr>
              <a:defRPr sz="1765"/>
            </a:lvl8pPr>
            <a:lvl9pPr>
              <a:defRPr sz="1765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37320" y="1130277"/>
            <a:ext cx="900002" cy="3694756"/>
          </a:xfrm>
        </p:spPr>
        <p:txBody>
          <a:bodyPr/>
          <a:lstStyle>
            <a:lvl1pPr marL="0" indent="0">
              <a:buNone/>
              <a:defRPr sz="1235"/>
            </a:lvl1pPr>
            <a:lvl2pPr marL="403388" indent="0">
              <a:buNone/>
              <a:defRPr sz="1059"/>
            </a:lvl2pPr>
            <a:lvl3pPr marL="806775" indent="0">
              <a:buNone/>
              <a:defRPr sz="882"/>
            </a:lvl3pPr>
            <a:lvl4pPr marL="1210163" indent="0">
              <a:buNone/>
              <a:defRPr sz="794"/>
            </a:lvl4pPr>
            <a:lvl5pPr marL="1613550" indent="0">
              <a:buNone/>
              <a:defRPr sz="794"/>
            </a:lvl5pPr>
            <a:lvl6pPr marL="2016938" indent="0">
              <a:buNone/>
              <a:defRPr sz="794"/>
            </a:lvl6pPr>
            <a:lvl7pPr marL="2420325" indent="0">
              <a:buNone/>
              <a:defRPr sz="794"/>
            </a:lvl7pPr>
            <a:lvl8pPr marL="2823713" indent="0">
              <a:buNone/>
              <a:defRPr sz="794"/>
            </a:lvl8pPr>
            <a:lvl9pPr marL="3227100" indent="0">
              <a:buNone/>
              <a:defRPr sz="794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ja-JP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ja-JP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65E6354-3B1D-4EFD-B16A-A0B3334255E5}" type="slidenum">
              <a:rPr lang="en-US" altLang="ja-JP"/>
              <a:pPr/>
              <a:t>‹#›</a:t>
            </a:fld>
            <a:endParaRPr lang="en-US" altLang="ja-JP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6290" y="3780193"/>
            <a:ext cx="1640416" cy="446788"/>
          </a:xfrm>
        </p:spPr>
        <p:txBody>
          <a:bodyPr anchor="b"/>
          <a:lstStyle>
            <a:lvl1pPr algn="l">
              <a:defRPr sz="1765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536290" y="483205"/>
            <a:ext cx="1640416" cy="3239564"/>
          </a:xfrm>
        </p:spPr>
        <p:txBody>
          <a:bodyPr/>
          <a:lstStyle>
            <a:lvl1pPr marL="0" indent="0">
              <a:buNone/>
              <a:defRPr sz="2823"/>
            </a:lvl1pPr>
            <a:lvl2pPr marL="403388" indent="0">
              <a:buNone/>
              <a:defRPr sz="2470"/>
            </a:lvl2pPr>
            <a:lvl3pPr marL="806775" indent="0">
              <a:buNone/>
              <a:defRPr sz="2118"/>
            </a:lvl3pPr>
            <a:lvl4pPr marL="1210163" indent="0">
              <a:buNone/>
              <a:defRPr sz="1765"/>
            </a:lvl4pPr>
            <a:lvl5pPr marL="1613550" indent="0">
              <a:buNone/>
              <a:defRPr sz="1765"/>
            </a:lvl5pPr>
            <a:lvl6pPr marL="2016938" indent="0">
              <a:buNone/>
              <a:defRPr sz="1765"/>
            </a:lvl6pPr>
            <a:lvl7pPr marL="2420325" indent="0">
              <a:buNone/>
              <a:defRPr sz="1765"/>
            </a:lvl7pPr>
            <a:lvl8pPr marL="2823713" indent="0">
              <a:buNone/>
              <a:defRPr sz="1765"/>
            </a:lvl8pPr>
            <a:lvl9pPr marL="3227100" indent="0">
              <a:buNone/>
              <a:defRPr sz="1765"/>
            </a:lvl9pPr>
          </a:lstStyle>
          <a:p>
            <a:endParaRPr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6290" y="4226980"/>
            <a:ext cx="1640416" cy="633067"/>
          </a:xfrm>
        </p:spPr>
        <p:txBody>
          <a:bodyPr/>
          <a:lstStyle>
            <a:lvl1pPr marL="0" indent="0">
              <a:buNone/>
              <a:defRPr sz="1235"/>
            </a:lvl1pPr>
            <a:lvl2pPr marL="403388" indent="0">
              <a:buNone/>
              <a:defRPr sz="1059"/>
            </a:lvl2pPr>
            <a:lvl3pPr marL="806775" indent="0">
              <a:buNone/>
              <a:defRPr sz="882"/>
            </a:lvl3pPr>
            <a:lvl4pPr marL="1210163" indent="0">
              <a:buNone/>
              <a:defRPr sz="794"/>
            </a:lvl4pPr>
            <a:lvl5pPr marL="1613550" indent="0">
              <a:buNone/>
              <a:defRPr sz="794"/>
            </a:lvl5pPr>
            <a:lvl6pPr marL="2016938" indent="0">
              <a:buNone/>
              <a:defRPr sz="794"/>
            </a:lvl6pPr>
            <a:lvl7pPr marL="2420325" indent="0">
              <a:buNone/>
              <a:defRPr sz="794"/>
            </a:lvl7pPr>
            <a:lvl8pPr marL="2823713" indent="0">
              <a:buNone/>
              <a:defRPr sz="794"/>
            </a:lvl8pPr>
            <a:lvl9pPr marL="3227100" indent="0">
              <a:buNone/>
              <a:defRPr sz="794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ja-JP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ja-JP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6445D1B-2D7A-459B-8CB6-C24256BCE85A}" type="slidenum">
              <a:rPr lang="en-US" altLang="ja-JP"/>
              <a:pPr/>
              <a:t>‹#›</a:t>
            </a:fld>
            <a:endParaRPr lang="en-US" altLang="ja-JP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35465" y="219893"/>
            <a:ext cx="2464335" cy="8977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34022" tIns="17011" rIns="34022" bIns="17011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35465" y="1260531"/>
            <a:ext cx="2464335" cy="35645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34022" tIns="17011" rIns="34022" bIns="1701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35465" y="4920273"/>
            <a:ext cx="638352" cy="3739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34022" tIns="17011" rIns="34022" bIns="17011" numCol="1" anchor="t" anchorCtr="0" compatLnSpc="1">
            <a:prstTxWarp prst="textNoShape">
              <a:avLst/>
            </a:prstTxWarp>
          </a:bodyPr>
          <a:lstStyle>
            <a:lvl1pPr defTabSz="299739">
              <a:defRPr sz="441"/>
            </a:lvl1pPr>
          </a:lstStyle>
          <a:p>
            <a:endParaRPr lang="en-US" altLang="ja-JP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937116" y="4920273"/>
            <a:ext cx="861033" cy="3739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34022" tIns="17011" rIns="34022" bIns="17011" numCol="1" anchor="t" anchorCtr="0" compatLnSpc="1">
            <a:prstTxWarp prst="textNoShape">
              <a:avLst/>
            </a:prstTxWarp>
          </a:bodyPr>
          <a:lstStyle>
            <a:lvl1pPr algn="ctr" defTabSz="299739">
              <a:defRPr sz="441"/>
            </a:lvl1pPr>
          </a:lstStyle>
          <a:p>
            <a:endParaRPr lang="en-US" altLang="ja-JP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1961448" y="4920273"/>
            <a:ext cx="638352" cy="3739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34022" tIns="17011" rIns="34022" bIns="17011" numCol="1" anchor="t" anchorCtr="0" compatLnSpc="1">
            <a:prstTxWarp prst="textNoShape">
              <a:avLst/>
            </a:prstTxWarp>
          </a:bodyPr>
          <a:lstStyle>
            <a:lvl1pPr algn="r" defTabSz="299739">
              <a:defRPr sz="441"/>
            </a:lvl1pPr>
          </a:lstStyle>
          <a:p>
            <a:fld id="{4DB86C5B-BB35-424F-97F0-8F42C144F339}" type="slidenum">
              <a:rPr lang="en-US" altLang="ja-JP"/>
              <a:pPr/>
              <a:t>‹#›</a:t>
            </a:fld>
            <a:endParaRPr lang="en-US" altLang="ja-JP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299739" rtl="0" fontAlgn="base">
        <a:spcBef>
          <a:spcPct val="0"/>
        </a:spcBef>
        <a:spcAft>
          <a:spcPct val="0"/>
        </a:spcAft>
        <a:defRPr kumimoji="1" sz="1500">
          <a:solidFill>
            <a:schemeClr val="tx2"/>
          </a:solidFill>
          <a:latin typeface="+mj-lt"/>
          <a:ea typeface="+mj-ea"/>
          <a:cs typeface="+mj-cs"/>
        </a:defRPr>
      </a:lvl1pPr>
      <a:lvl2pPr algn="ctr" defTabSz="299739" rtl="0" fontAlgn="base">
        <a:spcBef>
          <a:spcPct val="0"/>
        </a:spcBef>
        <a:spcAft>
          <a:spcPct val="0"/>
        </a:spcAft>
        <a:defRPr kumimoji="1" sz="1500">
          <a:solidFill>
            <a:schemeClr val="tx2"/>
          </a:solidFill>
          <a:latin typeface="Arial" charset="0"/>
          <a:ea typeface="ＭＳ Ｐゴシック" charset="-128"/>
        </a:defRPr>
      </a:lvl2pPr>
      <a:lvl3pPr algn="ctr" defTabSz="299739" rtl="0" fontAlgn="base">
        <a:spcBef>
          <a:spcPct val="0"/>
        </a:spcBef>
        <a:spcAft>
          <a:spcPct val="0"/>
        </a:spcAft>
        <a:defRPr kumimoji="1" sz="1500">
          <a:solidFill>
            <a:schemeClr val="tx2"/>
          </a:solidFill>
          <a:latin typeface="Arial" charset="0"/>
          <a:ea typeface="ＭＳ Ｐゴシック" charset="-128"/>
        </a:defRPr>
      </a:lvl3pPr>
      <a:lvl4pPr algn="ctr" defTabSz="299739" rtl="0" fontAlgn="base">
        <a:spcBef>
          <a:spcPct val="0"/>
        </a:spcBef>
        <a:spcAft>
          <a:spcPct val="0"/>
        </a:spcAft>
        <a:defRPr kumimoji="1" sz="1500">
          <a:solidFill>
            <a:schemeClr val="tx2"/>
          </a:solidFill>
          <a:latin typeface="Arial" charset="0"/>
          <a:ea typeface="ＭＳ Ｐゴシック" charset="-128"/>
        </a:defRPr>
      </a:lvl4pPr>
      <a:lvl5pPr algn="ctr" defTabSz="299739" rtl="0" fontAlgn="base">
        <a:spcBef>
          <a:spcPct val="0"/>
        </a:spcBef>
        <a:spcAft>
          <a:spcPct val="0"/>
        </a:spcAft>
        <a:defRPr kumimoji="1" sz="1500">
          <a:solidFill>
            <a:schemeClr val="tx2"/>
          </a:solidFill>
          <a:latin typeface="Arial" charset="0"/>
          <a:ea typeface="ＭＳ Ｐゴシック" charset="-128"/>
        </a:defRPr>
      </a:lvl5pPr>
      <a:lvl6pPr marL="403388" algn="ctr" defTabSz="299739" rtl="0" fontAlgn="base">
        <a:spcBef>
          <a:spcPct val="0"/>
        </a:spcBef>
        <a:spcAft>
          <a:spcPct val="0"/>
        </a:spcAft>
        <a:defRPr kumimoji="1" sz="1500">
          <a:solidFill>
            <a:schemeClr val="tx2"/>
          </a:solidFill>
          <a:latin typeface="Arial" charset="0"/>
          <a:ea typeface="ＭＳ Ｐゴシック" charset="-128"/>
        </a:defRPr>
      </a:lvl6pPr>
      <a:lvl7pPr marL="806775" algn="ctr" defTabSz="299739" rtl="0" fontAlgn="base">
        <a:spcBef>
          <a:spcPct val="0"/>
        </a:spcBef>
        <a:spcAft>
          <a:spcPct val="0"/>
        </a:spcAft>
        <a:defRPr kumimoji="1" sz="1500">
          <a:solidFill>
            <a:schemeClr val="tx2"/>
          </a:solidFill>
          <a:latin typeface="Arial" charset="0"/>
          <a:ea typeface="ＭＳ Ｐゴシック" charset="-128"/>
        </a:defRPr>
      </a:lvl7pPr>
      <a:lvl8pPr marL="1210163" algn="ctr" defTabSz="299739" rtl="0" fontAlgn="base">
        <a:spcBef>
          <a:spcPct val="0"/>
        </a:spcBef>
        <a:spcAft>
          <a:spcPct val="0"/>
        </a:spcAft>
        <a:defRPr kumimoji="1" sz="1500">
          <a:solidFill>
            <a:schemeClr val="tx2"/>
          </a:solidFill>
          <a:latin typeface="Arial" charset="0"/>
          <a:ea typeface="ＭＳ Ｐゴシック" charset="-128"/>
        </a:defRPr>
      </a:lvl8pPr>
      <a:lvl9pPr marL="1613550" algn="ctr" defTabSz="299739" rtl="0" fontAlgn="base">
        <a:spcBef>
          <a:spcPct val="0"/>
        </a:spcBef>
        <a:spcAft>
          <a:spcPct val="0"/>
        </a:spcAft>
        <a:defRPr kumimoji="1" sz="1500">
          <a:solidFill>
            <a:schemeClr val="tx2"/>
          </a:solidFill>
          <a:latin typeface="Arial" charset="0"/>
          <a:ea typeface="ＭＳ Ｐゴシック" charset="-128"/>
        </a:defRPr>
      </a:lvl9pPr>
    </p:titleStyle>
    <p:bodyStyle>
      <a:lvl1pPr marL="112052" indent="-112052" algn="l" defTabSz="299739" rtl="0" fontAlgn="base">
        <a:spcBef>
          <a:spcPct val="20000"/>
        </a:spcBef>
        <a:spcAft>
          <a:spcPct val="0"/>
        </a:spcAft>
        <a:buChar char="•"/>
        <a:defRPr kumimoji="1" sz="1059">
          <a:solidFill>
            <a:schemeClr val="tx1"/>
          </a:solidFill>
          <a:latin typeface="+mn-lt"/>
          <a:ea typeface="+mn-ea"/>
          <a:cs typeface="+mn-cs"/>
        </a:defRPr>
      </a:lvl1pPr>
      <a:lvl2pPr marL="245114" indent="-93844" algn="l" defTabSz="299739" rtl="0" fontAlgn="base">
        <a:spcBef>
          <a:spcPct val="20000"/>
        </a:spcBef>
        <a:spcAft>
          <a:spcPct val="0"/>
        </a:spcAft>
        <a:buChar char="–"/>
        <a:defRPr kumimoji="1" sz="882">
          <a:solidFill>
            <a:schemeClr val="tx1"/>
          </a:solidFill>
          <a:latin typeface="+mn-lt"/>
          <a:ea typeface="+mn-ea"/>
        </a:defRPr>
      </a:lvl2pPr>
      <a:lvl3pPr marL="373974" indent="-74235" algn="l" defTabSz="299739" rtl="0" fontAlgn="base">
        <a:spcBef>
          <a:spcPct val="20000"/>
        </a:spcBef>
        <a:spcAft>
          <a:spcPct val="0"/>
        </a:spcAft>
        <a:buChar char="•"/>
        <a:defRPr kumimoji="1" sz="882">
          <a:solidFill>
            <a:schemeClr val="tx1"/>
          </a:solidFill>
          <a:latin typeface="+mn-lt"/>
          <a:ea typeface="+mn-ea"/>
        </a:defRPr>
      </a:lvl3pPr>
      <a:lvl4pPr marL="526645" indent="-77036" algn="l" defTabSz="299739" rtl="0" fontAlgn="base">
        <a:spcBef>
          <a:spcPct val="20000"/>
        </a:spcBef>
        <a:spcAft>
          <a:spcPct val="0"/>
        </a:spcAft>
        <a:buChar char="–"/>
        <a:defRPr kumimoji="1" sz="794">
          <a:solidFill>
            <a:schemeClr val="tx1"/>
          </a:solidFill>
          <a:latin typeface="+mn-lt"/>
          <a:ea typeface="+mn-ea"/>
        </a:defRPr>
      </a:lvl4pPr>
      <a:lvl5pPr marL="676515" indent="-77036" algn="l" defTabSz="299739" rtl="0" fontAlgn="base">
        <a:spcBef>
          <a:spcPct val="20000"/>
        </a:spcBef>
        <a:spcAft>
          <a:spcPct val="0"/>
        </a:spcAft>
        <a:buChar char="»"/>
        <a:defRPr kumimoji="1" sz="794">
          <a:solidFill>
            <a:schemeClr val="tx1"/>
          </a:solidFill>
          <a:latin typeface="+mn-lt"/>
          <a:ea typeface="+mn-ea"/>
        </a:defRPr>
      </a:lvl5pPr>
      <a:lvl6pPr marL="1079903" indent="-77036" algn="l" defTabSz="299739" rtl="0" fontAlgn="base">
        <a:spcBef>
          <a:spcPct val="20000"/>
        </a:spcBef>
        <a:spcAft>
          <a:spcPct val="0"/>
        </a:spcAft>
        <a:buChar char="»"/>
        <a:defRPr kumimoji="1" sz="794">
          <a:solidFill>
            <a:schemeClr val="tx1"/>
          </a:solidFill>
          <a:latin typeface="+mn-lt"/>
          <a:ea typeface="+mn-ea"/>
        </a:defRPr>
      </a:lvl6pPr>
      <a:lvl7pPr marL="1483290" indent="-77036" algn="l" defTabSz="299739" rtl="0" fontAlgn="base">
        <a:spcBef>
          <a:spcPct val="20000"/>
        </a:spcBef>
        <a:spcAft>
          <a:spcPct val="0"/>
        </a:spcAft>
        <a:buChar char="»"/>
        <a:defRPr kumimoji="1" sz="794">
          <a:solidFill>
            <a:schemeClr val="tx1"/>
          </a:solidFill>
          <a:latin typeface="+mn-lt"/>
          <a:ea typeface="+mn-ea"/>
        </a:defRPr>
      </a:lvl7pPr>
      <a:lvl8pPr marL="1886678" indent="-77036" algn="l" defTabSz="299739" rtl="0" fontAlgn="base">
        <a:spcBef>
          <a:spcPct val="20000"/>
        </a:spcBef>
        <a:spcAft>
          <a:spcPct val="0"/>
        </a:spcAft>
        <a:buChar char="»"/>
        <a:defRPr kumimoji="1" sz="794">
          <a:solidFill>
            <a:schemeClr val="tx1"/>
          </a:solidFill>
          <a:latin typeface="+mn-lt"/>
          <a:ea typeface="+mn-ea"/>
        </a:defRPr>
      </a:lvl8pPr>
      <a:lvl9pPr marL="2290065" indent="-77036" algn="l" defTabSz="299739" rtl="0" fontAlgn="base">
        <a:spcBef>
          <a:spcPct val="20000"/>
        </a:spcBef>
        <a:spcAft>
          <a:spcPct val="0"/>
        </a:spcAft>
        <a:buChar char="»"/>
        <a:defRPr kumimoji="1" sz="794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806775" rtl="0" eaLnBrk="1" latinLnBrk="0" hangingPunct="1">
        <a:defRPr kumimoji="1" sz="1588" kern="1200">
          <a:solidFill>
            <a:schemeClr val="tx1"/>
          </a:solidFill>
          <a:latin typeface="+mn-lt"/>
          <a:ea typeface="+mn-ea"/>
          <a:cs typeface="+mn-cs"/>
        </a:defRPr>
      </a:lvl1pPr>
      <a:lvl2pPr marL="403388" algn="l" defTabSz="806775" rtl="0" eaLnBrk="1" latinLnBrk="0" hangingPunct="1">
        <a:defRPr kumimoji="1" sz="1588" kern="1200">
          <a:solidFill>
            <a:schemeClr val="tx1"/>
          </a:solidFill>
          <a:latin typeface="+mn-lt"/>
          <a:ea typeface="+mn-ea"/>
          <a:cs typeface="+mn-cs"/>
        </a:defRPr>
      </a:lvl2pPr>
      <a:lvl3pPr marL="806775" algn="l" defTabSz="806775" rtl="0" eaLnBrk="1" latinLnBrk="0" hangingPunct="1">
        <a:defRPr kumimoji="1" sz="1588" kern="1200">
          <a:solidFill>
            <a:schemeClr val="tx1"/>
          </a:solidFill>
          <a:latin typeface="+mn-lt"/>
          <a:ea typeface="+mn-ea"/>
          <a:cs typeface="+mn-cs"/>
        </a:defRPr>
      </a:lvl3pPr>
      <a:lvl4pPr marL="1210163" algn="l" defTabSz="806775" rtl="0" eaLnBrk="1" latinLnBrk="0" hangingPunct="1">
        <a:defRPr kumimoji="1" sz="1588" kern="1200">
          <a:solidFill>
            <a:schemeClr val="tx1"/>
          </a:solidFill>
          <a:latin typeface="+mn-lt"/>
          <a:ea typeface="+mn-ea"/>
          <a:cs typeface="+mn-cs"/>
        </a:defRPr>
      </a:lvl4pPr>
      <a:lvl5pPr marL="1613550" algn="l" defTabSz="806775" rtl="0" eaLnBrk="1" latinLnBrk="0" hangingPunct="1">
        <a:defRPr kumimoji="1" sz="1588" kern="1200">
          <a:solidFill>
            <a:schemeClr val="tx1"/>
          </a:solidFill>
          <a:latin typeface="+mn-lt"/>
          <a:ea typeface="+mn-ea"/>
          <a:cs typeface="+mn-cs"/>
        </a:defRPr>
      </a:lvl5pPr>
      <a:lvl6pPr marL="2016938" algn="l" defTabSz="806775" rtl="0" eaLnBrk="1" latinLnBrk="0" hangingPunct="1">
        <a:defRPr kumimoji="1" sz="1588" kern="1200">
          <a:solidFill>
            <a:schemeClr val="tx1"/>
          </a:solidFill>
          <a:latin typeface="+mn-lt"/>
          <a:ea typeface="+mn-ea"/>
          <a:cs typeface="+mn-cs"/>
        </a:defRPr>
      </a:lvl6pPr>
      <a:lvl7pPr marL="2420325" algn="l" defTabSz="806775" rtl="0" eaLnBrk="1" latinLnBrk="0" hangingPunct="1">
        <a:defRPr kumimoji="1" sz="1588" kern="1200">
          <a:solidFill>
            <a:schemeClr val="tx1"/>
          </a:solidFill>
          <a:latin typeface="+mn-lt"/>
          <a:ea typeface="+mn-ea"/>
          <a:cs typeface="+mn-cs"/>
        </a:defRPr>
      </a:lvl7pPr>
      <a:lvl8pPr marL="2823713" algn="l" defTabSz="806775" rtl="0" eaLnBrk="1" latinLnBrk="0" hangingPunct="1">
        <a:defRPr kumimoji="1" sz="1588" kern="1200">
          <a:solidFill>
            <a:schemeClr val="tx1"/>
          </a:solidFill>
          <a:latin typeface="+mn-lt"/>
          <a:ea typeface="+mn-ea"/>
          <a:cs typeface="+mn-cs"/>
        </a:defRPr>
      </a:lvl8pPr>
      <a:lvl9pPr marL="3227100" algn="l" defTabSz="806775" rtl="0" eaLnBrk="1" latinLnBrk="0" hangingPunct="1">
        <a:defRPr kumimoji="1" sz="158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theme/theme1.xml><?xml version="1.0" encoding="utf-8"?>
<a:theme xmlns:a="http://schemas.openxmlformats.org/drawingml/2006/main" name="標準デザイン">
  <a:themeElements>
    <a:clrScheme name="標準デザイン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標準デザイン">
      <a:majorFont>
        <a:latin typeface="Arial"/>
        <a:ea typeface="ＭＳ Ｐゴシック"/>
        <a:cs typeface=""/>
      </a:majorFont>
      <a:minorFont>
        <a:latin typeface="Arial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339725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ja-JP" altLang="en-US" sz="7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339725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ja-JP" altLang="en-US" sz="7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charset="-128"/>
          </a:defRPr>
        </a:defPPr>
      </a:lstStyle>
    </a:lnDef>
  </a:objectDefaults>
  <a:extraClrSchemeLst>
    <a:extraClrScheme>
      <a:clrScheme name="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テーマ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</TotalTime>
  <Words>1</Words>
  <Application>Microsoft Office PowerPoint</Application>
  <PresentationFormat>ユーザー設定</PresentationFormat>
  <Paragraphs>1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3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5" baseType="lpstr">
      <vt:lpstr>ＭＳ Ｐゴシック</vt:lpstr>
      <vt:lpstr>ＭＳ Ｐ明朝</vt:lpstr>
      <vt:lpstr>Arial</vt:lpstr>
      <vt:lpstr>標準デザイン</vt:lpstr>
      <vt:lpstr>PowerPoint プレゼンテーション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G0321</dc:creator>
  <cp:lastModifiedBy>sansyu-Dell</cp:lastModifiedBy>
  <cp:revision>25</cp:revision>
  <dcterms:created xsi:type="dcterms:W3CDTF">2011-04-13T05:25:09Z</dcterms:created>
  <dcterms:modified xsi:type="dcterms:W3CDTF">2018-01-20T00:14:17Z</dcterms:modified>
</cp:coreProperties>
</file>