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735263" cy="5759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764213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7528428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1292641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5056856" algn="l" rtl="0" fontAlgn="base">
      <a:spcBef>
        <a:spcPct val="0"/>
      </a:spcBef>
      <a:spcAft>
        <a:spcPct val="0"/>
      </a:spcAft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8821069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2585282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6349498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0113711" algn="l" defTabSz="7528428" rtl="0" eaLnBrk="1" latinLnBrk="0" hangingPunct="1">
      <a:defRPr kumimoji="1" sz="5762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7" userDrawn="1">
          <p15:clr>
            <a:srgbClr val="A4A3A4"/>
          </p15:clr>
        </p15:guide>
        <p15:guide id="2" pos="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2340" y="96"/>
      </p:cViewPr>
      <p:guideLst>
        <p:guide orient="horz" pos="1817"/>
        <p:guide pos="8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6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363538"/>
            <a:ext cx="866775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6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764213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7528428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1292641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5056856" algn="l" rtl="0" fontAlgn="base">
      <a:spcBef>
        <a:spcPct val="30000"/>
      </a:spcBef>
      <a:spcAft>
        <a:spcPct val="0"/>
      </a:spcAft>
      <a:defRPr kumimoji="1" sz="988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8821069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6pPr>
    <a:lvl7pPr marL="22585282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7pPr>
    <a:lvl8pPr marL="26349498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8pPr>
    <a:lvl9pPr marL="30113711" algn="l" defTabSz="7528428" rtl="0" eaLnBrk="1" latinLnBrk="0" hangingPunct="1">
      <a:defRPr kumimoji="1" sz="98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8238" y="363538"/>
            <a:ext cx="866775" cy="1828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05417" y="1787776"/>
            <a:ext cx="2324432" cy="1234168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10000" y="3265722"/>
            <a:ext cx="1915266" cy="1467796"/>
          </a:xfrm>
        </p:spPr>
        <p:txBody>
          <a:bodyPr/>
          <a:lstStyle>
            <a:lvl1pPr marL="0" indent="0" algn="ctr">
              <a:buNone/>
              <a:defRPr/>
            </a:lvl1pPr>
            <a:lvl2pPr marL="5118" indent="0" algn="ctr">
              <a:buNone/>
              <a:defRPr/>
            </a:lvl2pPr>
            <a:lvl3pPr marL="10235" indent="0" algn="ctr">
              <a:buNone/>
              <a:defRPr/>
            </a:lvl3pPr>
            <a:lvl4pPr marL="15353" indent="0" algn="ctr">
              <a:buNone/>
              <a:defRPr/>
            </a:lvl4pPr>
            <a:lvl5pPr marL="20470" indent="0" algn="ctr">
              <a:buNone/>
              <a:defRPr/>
            </a:lvl5pPr>
            <a:lvl6pPr marL="25588" indent="0" algn="ctr">
              <a:buNone/>
              <a:defRPr/>
            </a:lvl6pPr>
            <a:lvl7pPr marL="30706" indent="0" algn="ctr">
              <a:buNone/>
              <a:defRPr/>
            </a:lvl7pPr>
            <a:lvl8pPr marL="35823" indent="0" algn="ctr">
              <a:buNone/>
              <a:defRPr/>
            </a:lvl8pPr>
            <a:lvl9pPr marL="4094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984294" y="233632"/>
            <a:ext cx="616245" cy="4911279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34726" y="233632"/>
            <a:ext cx="1769729" cy="4911279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227" y="3702506"/>
            <a:ext cx="2324433" cy="1142748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6227" y="2442948"/>
            <a:ext cx="2324433" cy="1259564"/>
          </a:xfrm>
        </p:spPr>
        <p:txBody>
          <a:bodyPr anchor="b"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34726" y="1345911"/>
            <a:ext cx="1192572" cy="379900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407137" y="1345911"/>
            <a:ext cx="1193404" cy="379900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390" y="228558"/>
            <a:ext cx="2462485" cy="95990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36391" y="1290044"/>
            <a:ext cx="1209204" cy="538361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5118" indent="0">
              <a:buNone/>
              <a:defRPr sz="100" b="1"/>
            </a:lvl2pPr>
            <a:lvl3pPr marL="10235" indent="0">
              <a:buNone/>
              <a:defRPr sz="100" b="1"/>
            </a:lvl3pPr>
            <a:lvl4pPr marL="15353" indent="0">
              <a:buNone/>
              <a:defRPr sz="100" b="1"/>
            </a:lvl4pPr>
            <a:lvl5pPr marL="20470" indent="0">
              <a:buNone/>
              <a:defRPr sz="100" b="1"/>
            </a:lvl5pPr>
            <a:lvl6pPr marL="25588" indent="0">
              <a:buNone/>
              <a:defRPr sz="100" b="1"/>
            </a:lvl6pPr>
            <a:lvl7pPr marL="30706" indent="0">
              <a:buNone/>
              <a:defRPr sz="100" b="1"/>
            </a:lvl7pPr>
            <a:lvl8pPr marL="35823" indent="0">
              <a:buNone/>
              <a:defRPr sz="100" b="1"/>
            </a:lvl8pPr>
            <a:lvl9pPr marL="4094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36391" y="1828400"/>
            <a:ext cx="1209204" cy="331650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389671" y="1290044"/>
            <a:ext cx="1209204" cy="538361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5118" indent="0">
              <a:buNone/>
              <a:defRPr sz="100" b="1"/>
            </a:lvl2pPr>
            <a:lvl3pPr marL="10235" indent="0">
              <a:buNone/>
              <a:defRPr sz="100" b="1"/>
            </a:lvl3pPr>
            <a:lvl4pPr marL="15353" indent="0">
              <a:buNone/>
              <a:defRPr sz="100" b="1"/>
            </a:lvl4pPr>
            <a:lvl5pPr marL="20470" indent="0">
              <a:buNone/>
              <a:defRPr sz="100" b="1"/>
            </a:lvl5pPr>
            <a:lvl6pPr marL="25588" indent="0">
              <a:buNone/>
              <a:defRPr sz="100" b="1"/>
            </a:lvl6pPr>
            <a:lvl7pPr marL="30706" indent="0">
              <a:buNone/>
              <a:defRPr sz="100" b="1"/>
            </a:lvl7pPr>
            <a:lvl8pPr marL="35823" indent="0">
              <a:buNone/>
              <a:defRPr sz="100" b="1"/>
            </a:lvl8pPr>
            <a:lvl9pPr marL="4094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389671" y="1828400"/>
            <a:ext cx="1209204" cy="331650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6390" y="228554"/>
            <a:ext cx="900666" cy="975149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69488" y="228555"/>
            <a:ext cx="1529386" cy="4916354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6390" y="1203695"/>
            <a:ext cx="900666" cy="3941212"/>
          </a:xfrm>
        </p:spPr>
        <p:txBody>
          <a:bodyPr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6408" y="4032638"/>
            <a:ext cx="1640825" cy="477414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536408" y="512979"/>
            <a:ext cx="1640825" cy="3458717"/>
          </a:xfrm>
        </p:spPr>
        <p:txBody>
          <a:bodyPr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6408" y="4510052"/>
            <a:ext cx="1640825" cy="675490"/>
          </a:xfrm>
        </p:spPr>
        <p:txBody>
          <a:bodyPr/>
          <a:lstStyle>
            <a:lvl1pPr marL="0" indent="0">
              <a:buNone/>
              <a:defRPr sz="100"/>
            </a:lvl1pPr>
            <a:lvl2pPr marL="5118" indent="0">
              <a:buNone/>
              <a:defRPr sz="100"/>
            </a:lvl2pPr>
            <a:lvl3pPr marL="10235" indent="0">
              <a:buNone/>
              <a:defRPr sz="100"/>
            </a:lvl3pPr>
            <a:lvl4pPr marL="15353" indent="0">
              <a:buNone/>
              <a:defRPr sz="100"/>
            </a:lvl4pPr>
            <a:lvl5pPr marL="20470" indent="0">
              <a:buNone/>
              <a:defRPr sz="100"/>
            </a:lvl5pPr>
            <a:lvl6pPr marL="25588" indent="0">
              <a:buNone/>
              <a:defRPr sz="100"/>
            </a:lvl6pPr>
            <a:lvl7pPr marL="30706" indent="0">
              <a:buNone/>
              <a:defRPr sz="100"/>
            </a:lvl7pPr>
            <a:lvl8pPr marL="35823" indent="0">
              <a:buNone/>
              <a:defRPr sz="100"/>
            </a:lvl8pPr>
            <a:lvl9pPr marL="4094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4728" y="233630"/>
            <a:ext cx="2465812" cy="95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4728" y="1345911"/>
            <a:ext cx="2465812" cy="37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4727" y="5246489"/>
            <a:ext cx="639531" cy="4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3554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35597" y="5246489"/>
            <a:ext cx="864072" cy="4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3554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61008" y="5246489"/>
            <a:ext cx="639531" cy="40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3554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5118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0235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15353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20470" algn="ctr" defTabSz="3554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333" indent="-1333" algn="l" defTabSz="3554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2914" indent="-1119" algn="l" defTabSz="3554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4442" indent="-889" algn="l" defTabSz="3554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6255" indent="-906" algn="l" defTabSz="3554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8032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13150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18267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23385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28502" indent="-906" algn="l" defTabSz="3554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5118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5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15353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20470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8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06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35823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41" algn="l" defTabSz="1023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28</cp:revision>
  <dcterms:created xsi:type="dcterms:W3CDTF">2011-04-13T05:25:09Z</dcterms:created>
  <dcterms:modified xsi:type="dcterms:W3CDTF">2018-01-25T04:20:30Z</dcterms:modified>
</cp:coreProperties>
</file>