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779838" cy="5329238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1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1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1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1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1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1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1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1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1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2208" y="-96"/>
      </p:cViewPr>
      <p:guideLst>
        <p:guide orient="horz" pos="1679"/>
        <p:guide pos="119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365125"/>
            <a:ext cx="129540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C70887B-06ED-4370-B5EB-A7222585053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359575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F9604E-DC7D-4888-9183-2686B762B74B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84163" y="1655763"/>
            <a:ext cx="3211512" cy="1141412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66738" y="3019425"/>
            <a:ext cx="2646362" cy="13620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1FC22A-7BAB-4C5A-8347-54F6993EAF9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79F3EA-24EB-49BA-A5B6-FAB39C67890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741613" y="214313"/>
            <a:ext cx="850900" cy="45466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87325" y="214313"/>
            <a:ext cx="2401888" cy="45466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D6062A-4FC7-4BD2-AF92-35F847A3762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F9C38B-1358-430E-8BF4-3A90ABCB787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8450" y="3424238"/>
            <a:ext cx="3213100" cy="10588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98450" y="2259013"/>
            <a:ext cx="3213100" cy="116522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48F17E-0E20-489F-9C64-8E8DD18C23D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87325" y="1244600"/>
            <a:ext cx="1625600" cy="3516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965325" y="1244600"/>
            <a:ext cx="1627188" cy="3516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6B4A0B-967E-464F-94D2-95E8ACCAA99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8913" y="212725"/>
            <a:ext cx="3402012" cy="889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88913" y="1192213"/>
            <a:ext cx="1670050" cy="4984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88913" y="1690688"/>
            <a:ext cx="1670050" cy="30702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1920875" y="1192213"/>
            <a:ext cx="1670050" cy="4984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1920875" y="1690688"/>
            <a:ext cx="1670050" cy="30702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623073-1E67-4951-BE41-6345DFA00BD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2FB843-A957-4B10-9016-83A75C194AF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34331-D261-4158-8B04-8C3AEC99884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8913" y="212725"/>
            <a:ext cx="1243012" cy="9017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477963" y="212725"/>
            <a:ext cx="2112962" cy="45481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88913" y="1114425"/>
            <a:ext cx="1243012" cy="36464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453E2F-6910-43F7-AA9C-CE192D34EF5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41363" y="3730625"/>
            <a:ext cx="2266950" cy="439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741363" y="476250"/>
            <a:ext cx="2266950" cy="3197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741363" y="4170363"/>
            <a:ext cx="2266950" cy="6254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92A3A9-9A4C-426E-9812-38A4C68B7E8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7325" y="214313"/>
            <a:ext cx="3405188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2027" tIns="26013" rIns="52027" bIns="2601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7325" y="1244600"/>
            <a:ext cx="3405188" cy="351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2027" tIns="26013" rIns="52027" bIns="260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87325" y="4854575"/>
            <a:ext cx="8826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2027" tIns="26013" rIns="52027" bIns="26013" numCol="1" anchor="t" anchorCtr="0" compatLnSpc="1">
            <a:prstTxWarp prst="textNoShape">
              <a:avLst/>
            </a:prstTxWarp>
          </a:bodyPr>
          <a:lstStyle>
            <a:lvl1pPr defTabSz="519113">
              <a:defRPr sz="9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92225" y="4854575"/>
            <a:ext cx="11953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2027" tIns="26013" rIns="52027" bIns="26013" numCol="1" anchor="t" anchorCtr="0" compatLnSpc="1">
            <a:prstTxWarp prst="textNoShape">
              <a:avLst/>
            </a:prstTxWarp>
          </a:bodyPr>
          <a:lstStyle>
            <a:lvl1pPr algn="ctr" defTabSz="519113">
              <a:defRPr sz="9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709863" y="4854575"/>
            <a:ext cx="8826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2027" tIns="26013" rIns="52027" bIns="26013" numCol="1" anchor="t" anchorCtr="0" compatLnSpc="1">
            <a:prstTxWarp prst="textNoShape">
              <a:avLst/>
            </a:prstTxWarp>
          </a:bodyPr>
          <a:lstStyle>
            <a:lvl1pPr algn="r" defTabSz="519113">
              <a:defRPr sz="900"/>
            </a:lvl1pPr>
          </a:lstStyle>
          <a:p>
            <a:fld id="{358A9CD9-0FE9-495A-B241-AA4FB48DCEA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19113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+mj-lt"/>
          <a:ea typeface="+mj-ea"/>
          <a:cs typeface="+mj-cs"/>
        </a:defRPr>
      </a:lvl1pPr>
      <a:lvl2pPr algn="ctr" defTabSz="519113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519113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519113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519113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519113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519113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519113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519113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195263" indent="-195263" algn="l" defTabSz="519113" rtl="0" fontAlgn="base">
        <a:spcBef>
          <a:spcPct val="20000"/>
        </a:spcBef>
        <a:spcAft>
          <a:spcPct val="0"/>
        </a:spcAft>
        <a:buChar char="•"/>
        <a:defRPr kumimoji="1" sz="1900">
          <a:solidFill>
            <a:schemeClr val="tx1"/>
          </a:solidFill>
          <a:latin typeface="+mn-lt"/>
          <a:ea typeface="+mn-ea"/>
          <a:cs typeface="+mn-cs"/>
        </a:defRPr>
      </a:lvl1pPr>
      <a:lvl2pPr marL="423863" indent="-161925" algn="l" defTabSz="519113" rtl="0" fontAlgn="base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+mn-lt"/>
          <a:ea typeface="+mn-ea"/>
        </a:defRPr>
      </a:lvl2pPr>
      <a:lvl3pPr marL="649288" indent="-130175" algn="l" defTabSz="519113" rtl="0" fontAlgn="base">
        <a:spcBef>
          <a:spcPct val="20000"/>
        </a:spcBef>
        <a:spcAft>
          <a:spcPct val="0"/>
        </a:spcAft>
        <a:buChar char="•"/>
        <a:defRPr kumimoji="1" sz="1400">
          <a:solidFill>
            <a:schemeClr val="tx1"/>
          </a:solidFill>
          <a:latin typeface="+mn-lt"/>
          <a:ea typeface="+mn-ea"/>
        </a:defRPr>
      </a:lvl3pPr>
      <a:lvl4pPr marL="911225" indent="-130175" algn="l" defTabSz="519113" rtl="0" fontAlgn="base">
        <a:spcBef>
          <a:spcPct val="20000"/>
        </a:spcBef>
        <a:spcAft>
          <a:spcPct val="0"/>
        </a:spcAft>
        <a:buChar char="–"/>
        <a:defRPr kumimoji="1" sz="1300">
          <a:solidFill>
            <a:schemeClr val="tx1"/>
          </a:solidFill>
          <a:latin typeface="+mn-lt"/>
          <a:ea typeface="+mn-ea"/>
        </a:defRPr>
      </a:lvl4pPr>
      <a:lvl5pPr marL="1171575" indent="-131763" algn="l" defTabSz="51911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5pPr>
      <a:lvl6pPr marL="1628775" indent="-131763" algn="l" defTabSz="51911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6pPr>
      <a:lvl7pPr marL="2085975" indent="-131763" algn="l" defTabSz="51911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7pPr>
      <a:lvl8pPr marL="2543175" indent="-131763" algn="l" defTabSz="51911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8pPr>
      <a:lvl9pPr marL="3000375" indent="-131763" algn="l" defTabSz="519113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5191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5191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0863</cp:lastModifiedBy>
  <cp:revision>9</cp:revision>
  <dcterms:created xsi:type="dcterms:W3CDTF">2011-04-13T05:25:09Z</dcterms:created>
  <dcterms:modified xsi:type="dcterms:W3CDTF">2011-06-21T10:30:35Z</dcterms:modified>
</cp:coreProperties>
</file>