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37798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284" y="-90"/>
      </p:cViewPr>
      <p:guideLst>
        <p:guide orient="horz" pos="1191"/>
        <p:guide pos="1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365125"/>
            <a:ext cx="2574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5BCEB7-19DE-46DC-984F-44C5F3456C8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025890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22859C-2B89-4F1C-A531-905598B0B7A3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1174750"/>
            <a:ext cx="4529138" cy="8096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2141538"/>
            <a:ext cx="3729038" cy="9667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BBFB1-7055-4542-89A8-C111FC67DD6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21CF7-372F-4133-8A97-B3DD5FC586A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152400"/>
            <a:ext cx="1200150" cy="322421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3525" y="152400"/>
            <a:ext cx="3449638" cy="322421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618F3-E37B-4664-89A1-C9572E7655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7AD520-62D9-4B04-B1E1-9CB13FDF4D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2428875"/>
            <a:ext cx="4530725" cy="7508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688" y="1601788"/>
            <a:ext cx="4530725" cy="8270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04EBA3-B815-4AF0-BD87-7CC9F0BF52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3525" y="882650"/>
            <a:ext cx="2324100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40025" y="882650"/>
            <a:ext cx="2325688" cy="249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23800-9952-457A-B04E-F66F177A996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4795838" cy="63023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700" y="846138"/>
            <a:ext cx="2354263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700" y="1198563"/>
            <a:ext cx="2354263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6688" y="846138"/>
            <a:ext cx="2355850" cy="352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6688" y="1198563"/>
            <a:ext cx="2355850" cy="21780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373CA-E189-4026-B8B6-7A2FAAC7B6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A73FA-D83F-43AF-9E28-E66671FDFF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F6AB8-404C-468A-B3B4-DEF7EAF9C14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1752600" cy="6397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2800" y="150813"/>
            <a:ext cx="2979738" cy="3225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700" y="790575"/>
            <a:ext cx="1752600" cy="258603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62FA0D-7A3E-498F-A0E2-96765F6080F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2646363"/>
            <a:ext cx="3197225" cy="311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75" y="338138"/>
            <a:ext cx="3197225" cy="22669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75" y="2957513"/>
            <a:ext cx="3197225" cy="4445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24728-E484-4FBB-A1FD-3F1AE3145C9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3525" y="152400"/>
            <a:ext cx="480218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882650"/>
            <a:ext cx="4802188" cy="249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3525" y="3443288"/>
            <a:ext cx="1244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defTabSz="519113">
              <a:defRPr sz="9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2450" y="3443288"/>
            <a:ext cx="16843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ctr" defTabSz="519113">
              <a:defRPr sz="9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3443288"/>
            <a:ext cx="1244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r" defTabSz="519113">
              <a:defRPr sz="900"/>
            </a:lvl1pPr>
          </a:lstStyle>
          <a:p>
            <a:fld id="{3B98BF5A-E857-41F3-B620-9358D815522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5263" indent="-195263" algn="l" defTabSz="519113" rtl="0" fontAlgn="base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49288" indent="-130175" algn="l" defTabSz="519113" rtl="0" fontAlgn="base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911225" indent="-130175" algn="l" defTabSz="519113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715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6287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859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5431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0003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10</cp:revision>
  <dcterms:created xsi:type="dcterms:W3CDTF">2011-04-13T05:25:09Z</dcterms:created>
  <dcterms:modified xsi:type="dcterms:W3CDTF">2011-06-21T10:30:25Z</dcterms:modified>
</cp:coreProperties>
</file>