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2700338" cy="70199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34" autoAdjust="0"/>
    <p:restoredTop sz="94660"/>
  </p:normalViewPr>
  <p:slideViewPr>
    <p:cSldViewPr snapToGrid="0">
      <p:cViewPr varScale="1">
        <p:scale>
          <a:sx n="78" d="100"/>
          <a:sy n="78" d="100"/>
        </p:scale>
        <p:origin x="31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526" y="1148863"/>
            <a:ext cx="2295287" cy="2443974"/>
          </a:xfrm>
        </p:spPr>
        <p:txBody>
          <a:bodyPr anchor="b"/>
          <a:lstStyle>
            <a:lvl1pPr algn="ctr">
              <a:defRPr sz="177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7542" y="3687086"/>
            <a:ext cx="2025254" cy="1694856"/>
          </a:xfrm>
        </p:spPr>
        <p:txBody>
          <a:bodyPr/>
          <a:lstStyle>
            <a:lvl1pPr marL="0" indent="0" algn="ctr">
              <a:buNone/>
              <a:defRPr sz="709"/>
            </a:lvl1pPr>
            <a:lvl2pPr marL="135011" indent="0" algn="ctr">
              <a:buNone/>
              <a:defRPr sz="591"/>
            </a:lvl2pPr>
            <a:lvl3pPr marL="270022" indent="0" algn="ctr">
              <a:buNone/>
              <a:defRPr sz="532"/>
            </a:lvl3pPr>
            <a:lvl4pPr marL="405033" indent="0" algn="ctr">
              <a:buNone/>
              <a:defRPr sz="472"/>
            </a:lvl4pPr>
            <a:lvl5pPr marL="540045" indent="0" algn="ctr">
              <a:buNone/>
              <a:defRPr sz="472"/>
            </a:lvl5pPr>
            <a:lvl6pPr marL="675056" indent="0" algn="ctr">
              <a:buNone/>
              <a:defRPr sz="472"/>
            </a:lvl6pPr>
            <a:lvl7pPr marL="810067" indent="0" algn="ctr">
              <a:buNone/>
              <a:defRPr sz="472"/>
            </a:lvl7pPr>
            <a:lvl8pPr marL="945078" indent="0" algn="ctr">
              <a:buNone/>
              <a:defRPr sz="472"/>
            </a:lvl8pPr>
            <a:lvl9pPr marL="1080089" indent="0" algn="ctr">
              <a:buNone/>
              <a:defRPr sz="472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609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894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32430" y="373746"/>
            <a:ext cx="582260" cy="594906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5648" y="373746"/>
            <a:ext cx="1713027" cy="594906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0940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793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242" y="1750108"/>
            <a:ext cx="2329042" cy="2920093"/>
          </a:xfrm>
        </p:spPr>
        <p:txBody>
          <a:bodyPr anchor="b"/>
          <a:lstStyle>
            <a:lvl1pPr>
              <a:defRPr sz="177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4242" y="4697827"/>
            <a:ext cx="2329042" cy="1535608"/>
          </a:xfrm>
        </p:spPr>
        <p:txBody>
          <a:bodyPr/>
          <a:lstStyle>
            <a:lvl1pPr marL="0" indent="0">
              <a:buNone/>
              <a:defRPr sz="709">
                <a:solidFill>
                  <a:schemeClr val="tx1"/>
                </a:solidFill>
              </a:defRPr>
            </a:lvl1pPr>
            <a:lvl2pPr marL="135011" indent="0">
              <a:buNone/>
              <a:defRPr sz="591">
                <a:solidFill>
                  <a:schemeClr val="tx1">
                    <a:tint val="75000"/>
                  </a:schemeClr>
                </a:solidFill>
              </a:defRPr>
            </a:lvl2pPr>
            <a:lvl3pPr marL="270022" indent="0">
              <a:buNone/>
              <a:defRPr sz="532">
                <a:solidFill>
                  <a:schemeClr val="tx1">
                    <a:tint val="75000"/>
                  </a:schemeClr>
                </a:solidFill>
              </a:defRPr>
            </a:lvl3pPr>
            <a:lvl4pPr marL="405033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4pPr>
            <a:lvl5pPr marL="540045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5pPr>
            <a:lvl6pPr marL="675056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6pPr>
            <a:lvl7pPr marL="810067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7pPr>
            <a:lvl8pPr marL="945078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8pPr>
            <a:lvl9pPr marL="1080089" indent="0">
              <a:buNone/>
              <a:defRPr sz="47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49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648" y="1868730"/>
            <a:ext cx="1147644" cy="44540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67046" y="1868730"/>
            <a:ext cx="1147644" cy="445407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563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000" y="373748"/>
            <a:ext cx="2329042" cy="135686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6000" y="1720857"/>
            <a:ext cx="1142369" cy="843365"/>
          </a:xfrm>
        </p:spPr>
        <p:txBody>
          <a:bodyPr anchor="b"/>
          <a:lstStyle>
            <a:lvl1pPr marL="0" indent="0">
              <a:buNone/>
              <a:defRPr sz="709" b="1"/>
            </a:lvl1pPr>
            <a:lvl2pPr marL="135011" indent="0">
              <a:buNone/>
              <a:defRPr sz="591" b="1"/>
            </a:lvl2pPr>
            <a:lvl3pPr marL="270022" indent="0">
              <a:buNone/>
              <a:defRPr sz="532" b="1"/>
            </a:lvl3pPr>
            <a:lvl4pPr marL="405033" indent="0">
              <a:buNone/>
              <a:defRPr sz="472" b="1"/>
            </a:lvl4pPr>
            <a:lvl5pPr marL="540045" indent="0">
              <a:buNone/>
              <a:defRPr sz="472" b="1"/>
            </a:lvl5pPr>
            <a:lvl6pPr marL="675056" indent="0">
              <a:buNone/>
              <a:defRPr sz="472" b="1"/>
            </a:lvl6pPr>
            <a:lvl7pPr marL="810067" indent="0">
              <a:buNone/>
              <a:defRPr sz="472" b="1"/>
            </a:lvl7pPr>
            <a:lvl8pPr marL="945078" indent="0">
              <a:buNone/>
              <a:defRPr sz="472" b="1"/>
            </a:lvl8pPr>
            <a:lvl9pPr marL="1080089" indent="0">
              <a:buNone/>
              <a:defRPr sz="47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6000" y="2564223"/>
            <a:ext cx="1142369" cy="37715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67046" y="1720857"/>
            <a:ext cx="1147995" cy="843365"/>
          </a:xfrm>
        </p:spPr>
        <p:txBody>
          <a:bodyPr anchor="b"/>
          <a:lstStyle>
            <a:lvl1pPr marL="0" indent="0">
              <a:buNone/>
              <a:defRPr sz="709" b="1"/>
            </a:lvl1pPr>
            <a:lvl2pPr marL="135011" indent="0">
              <a:buNone/>
              <a:defRPr sz="591" b="1"/>
            </a:lvl2pPr>
            <a:lvl3pPr marL="270022" indent="0">
              <a:buNone/>
              <a:defRPr sz="532" b="1"/>
            </a:lvl3pPr>
            <a:lvl4pPr marL="405033" indent="0">
              <a:buNone/>
              <a:defRPr sz="472" b="1"/>
            </a:lvl4pPr>
            <a:lvl5pPr marL="540045" indent="0">
              <a:buNone/>
              <a:defRPr sz="472" b="1"/>
            </a:lvl5pPr>
            <a:lvl6pPr marL="675056" indent="0">
              <a:buNone/>
              <a:defRPr sz="472" b="1"/>
            </a:lvl6pPr>
            <a:lvl7pPr marL="810067" indent="0">
              <a:buNone/>
              <a:defRPr sz="472" b="1"/>
            </a:lvl7pPr>
            <a:lvl8pPr marL="945078" indent="0">
              <a:buNone/>
              <a:defRPr sz="472" b="1"/>
            </a:lvl8pPr>
            <a:lvl9pPr marL="1080089" indent="0">
              <a:buNone/>
              <a:defRPr sz="472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67046" y="2564223"/>
            <a:ext cx="1147995" cy="37715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7217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77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665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000" y="467995"/>
            <a:ext cx="870929" cy="1637983"/>
          </a:xfrm>
        </p:spPr>
        <p:txBody>
          <a:bodyPr anchor="b"/>
          <a:lstStyle>
            <a:lvl1pPr>
              <a:defRPr sz="9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995" y="1010741"/>
            <a:ext cx="1367046" cy="4988697"/>
          </a:xfrm>
        </p:spPr>
        <p:txBody>
          <a:bodyPr/>
          <a:lstStyle>
            <a:lvl1pPr>
              <a:defRPr sz="945"/>
            </a:lvl1pPr>
            <a:lvl2pPr>
              <a:defRPr sz="827"/>
            </a:lvl2pPr>
            <a:lvl3pPr>
              <a:defRPr sz="709"/>
            </a:lvl3pPr>
            <a:lvl4pPr>
              <a:defRPr sz="591"/>
            </a:lvl4pPr>
            <a:lvl5pPr>
              <a:defRPr sz="591"/>
            </a:lvl5pPr>
            <a:lvl6pPr>
              <a:defRPr sz="591"/>
            </a:lvl6pPr>
            <a:lvl7pPr>
              <a:defRPr sz="591"/>
            </a:lvl7pPr>
            <a:lvl8pPr>
              <a:defRPr sz="591"/>
            </a:lvl8pPr>
            <a:lvl9pPr>
              <a:defRPr sz="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6000" y="2105977"/>
            <a:ext cx="870929" cy="3901584"/>
          </a:xfrm>
        </p:spPr>
        <p:txBody>
          <a:bodyPr/>
          <a:lstStyle>
            <a:lvl1pPr marL="0" indent="0">
              <a:buNone/>
              <a:defRPr sz="472"/>
            </a:lvl1pPr>
            <a:lvl2pPr marL="135011" indent="0">
              <a:buNone/>
              <a:defRPr sz="413"/>
            </a:lvl2pPr>
            <a:lvl3pPr marL="270022" indent="0">
              <a:buNone/>
              <a:defRPr sz="354"/>
            </a:lvl3pPr>
            <a:lvl4pPr marL="405033" indent="0">
              <a:buNone/>
              <a:defRPr sz="295"/>
            </a:lvl4pPr>
            <a:lvl5pPr marL="540045" indent="0">
              <a:buNone/>
              <a:defRPr sz="295"/>
            </a:lvl5pPr>
            <a:lvl6pPr marL="675056" indent="0">
              <a:buNone/>
              <a:defRPr sz="295"/>
            </a:lvl6pPr>
            <a:lvl7pPr marL="810067" indent="0">
              <a:buNone/>
              <a:defRPr sz="295"/>
            </a:lvl7pPr>
            <a:lvl8pPr marL="945078" indent="0">
              <a:buNone/>
              <a:defRPr sz="295"/>
            </a:lvl8pPr>
            <a:lvl9pPr marL="1080089" indent="0">
              <a:buNone/>
              <a:defRPr sz="29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2844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000" y="467995"/>
            <a:ext cx="870929" cy="1637983"/>
          </a:xfrm>
        </p:spPr>
        <p:txBody>
          <a:bodyPr anchor="b"/>
          <a:lstStyle>
            <a:lvl1pPr>
              <a:defRPr sz="9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7995" y="1010741"/>
            <a:ext cx="1367046" cy="4988697"/>
          </a:xfrm>
        </p:spPr>
        <p:txBody>
          <a:bodyPr anchor="t"/>
          <a:lstStyle>
            <a:lvl1pPr marL="0" indent="0">
              <a:buNone/>
              <a:defRPr sz="945"/>
            </a:lvl1pPr>
            <a:lvl2pPr marL="135011" indent="0">
              <a:buNone/>
              <a:defRPr sz="827"/>
            </a:lvl2pPr>
            <a:lvl3pPr marL="270022" indent="0">
              <a:buNone/>
              <a:defRPr sz="709"/>
            </a:lvl3pPr>
            <a:lvl4pPr marL="405033" indent="0">
              <a:buNone/>
              <a:defRPr sz="591"/>
            </a:lvl4pPr>
            <a:lvl5pPr marL="540045" indent="0">
              <a:buNone/>
              <a:defRPr sz="591"/>
            </a:lvl5pPr>
            <a:lvl6pPr marL="675056" indent="0">
              <a:buNone/>
              <a:defRPr sz="591"/>
            </a:lvl6pPr>
            <a:lvl7pPr marL="810067" indent="0">
              <a:buNone/>
              <a:defRPr sz="591"/>
            </a:lvl7pPr>
            <a:lvl8pPr marL="945078" indent="0">
              <a:buNone/>
              <a:defRPr sz="591"/>
            </a:lvl8pPr>
            <a:lvl9pPr marL="1080089" indent="0">
              <a:buNone/>
              <a:defRPr sz="59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6000" y="2105977"/>
            <a:ext cx="870929" cy="3901584"/>
          </a:xfrm>
        </p:spPr>
        <p:txBody>
          <a:bodyPr/>
          <a:lstStyle>
            <a:lvl1pPr marL="0" indent="0">
              <a:buNone/>
              <a:defRPr sz="472"/>
            </a:lvl1pPr>
            <a:lvl2pPr marL="135011" indent="0">
              <a:buNone/>
              <a:defRPr sz="413"/>
            </a:lvl2pPr>
            <a:lvl3pPr marL="270022" indent="0">
              <a:buNone/>
              <a:defRPr sz="354"/>
            </a:lvl3pPr>
            <a:lvl4pPr marL="405033" indent="0">
              <a:buNone/>
              <a:defRPr sz="295"/>
            </a:lvl4pPr>
            <a:lvl5pPr marL="540045" indent="0">
              <a:buNone/>
              <a:defRPr sz="295"/>
            </a:lvl5pPr>
            <a:lvl6pPr marL="675056" indent="0">
              <a:buNone/>
              <a:defRPr sz="295"/>
            </a:lvl6pPr>
            <a:lvl7pPr marL="810067" indent="0">
              <a:buNone/>
              <a:defRPr sz="295"/>
            </a:lvl7pPr>
            <a:lvl8pPr marL="945078" indent="0">
              <a:buNone/>
              <a:defRPr sz="295"/>
            </a:lvl8pPr>
            <a:lvl9pPr marL="1080089" indent="0">
              <a:buNone/>
              <a:defRPr sz="29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255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648" y="373748"/>
            <a:ext cx="2329042" cy="13568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648" y="1868730"/>
            <a:ext cx="2329042" cy="44540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5648" y="6506432"/>
            <a:ext cx="607576" cy="3737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C8714-3055-479B-934D-3630DEA439D8}" type="datetimeFigureOut">
              <a:rPr kumimoji="1" lang="ja-JP" altLang="en-US" smtClean="0"/>
              <a:t>2018/1/20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94487" y="6506432"/>
            <a:ext cx="911364" cy="3737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07114" y="6506432"/>
            <a:ext cx="607576" cy="3737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5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0D6B8-11C4-48E7-B9F6-5F41E312C13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5329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270022" rtl="0" eaLnBrk="1" latinLnBrk="0" hangingPunct="1">
        <a:lnSpc>
          <a:spcPct val="90000"/>
        </a:lnSpc>
        <a:spcBef>
          <a:spcPct val="0"/>
        </a:spcBef>
        <a:buNone/>
        <a:defRPr kumimoji="1" sz="12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7506" indent="-67506" algn="l" defTabSz="270022" rtl="0" eaLnBrk="1" latinLnBrk="0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kumimoji="1" sz="827" kern="1200">
          <a:solidFill>
            <a:schemeClr val="tx1"/>
          </a:solidFill>
          <a:latin typeface="+mn-lt"/>
          <a:ea typeface="+mn-ea"/>
          <a:cs typeface="+mn-cs"/>
        </a:defRPr>
      </a:lvl1pPr>
      <a:lvl2pPr marL="202517" indent="-67506" algn="l" defTabSz="270022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37528" indent="-67506" algn="l" defTabSz="270022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kumimoji="1" sz="591" kern="1200">
          <a:solidFill>
            <a:schemeClr val="tx1"/>
          </a:solidFill>
          <a:latin typeface="+mn-lt"/>
          <a:ea typeface="+mn-ea"/>
          <a:cs typeface="+mn-cs"/>
        </a:defRPr>
      </a:lvl3pPr>
      <a:lvl4pPr marL="472539" indent="-67506" algn="l" defTabSz="270022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4pPr>
      <a:lvl5pPr marL="607550" indent="-67506" algn="l" defTabSz="270022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5pPr>
      <a:lvl6pPr marL="742561" indent="-67506" algn="l" defTabSz="270022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6pPr>
      <a:lvl7pPr marL="877573" indent="-67506" algn="l" defTabSz="270022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7pPr>
      <a:lvl8pPr marL="1012584" indent="-67506" algn="l" defTabSz="270022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8pPr>
      <a:lvl9pPr marL="1147595" indent="-67506" algn="l" defTabSz="270022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70022" rtl="0" eaLnBrk="1" latinLnBrk="0" hangingPunct="1"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1pPr>
      <a:lvl2pPr marL="135011" algn="l" defTabSz="270022" rtl="0" eaLnBrk="1" latinLnBrk="0" hangingPunct="1"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2pPr>
      <a:lvl3pPr marL="270022" algn="l" defTabSz="270022" rtl="0" eaLnBrk="1" latinLnBrk="0" hangingPunct="1"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3pPr>
      <a:lvl4pPr marL="405033" algn="l" defTabSz="270022" rtl="0" eaLnBrk="1" latinLnBrk="0" hangingPunct="1"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4pPr>
      <a:lvl5pPr marL="540045" algn="l" defTabSz="270022" rtl="0" eaLnBrk="1" latinLnBrk="0" hangingPunct="1"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5pPr>
      <a:lvl6pPr marL="675056" algn="l" defTabSz="270022" rtl="0" eaLnBrk="1" latinLnBrk="0" hangingPunct="1"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6pPr>
      <a:lvl7pPr marL="810067" algn="l" defTabSz="270022" rtl="0" eaLnBrk="1" latinLnBrk="0" hangingPunct="1"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7pPr>
      <a:lvl8pPr marL="945078" algn="l" defTabSz="270022" rtl="0" eaLnBrk="1" latinLnBrk="0" hangingPunct="1"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8pPr>
      <a:lvl9pPr marL="1080089" algn="l" defTabSz="270022" rtl="0" eaLnBrk="1" latinLnBrk="0" hangingPunct="1">
        <a:defRPr kumimoji="1" sz="5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6961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sansyu-Dell</dc:creator>
  <cp:lastModifiedBy>sansyu-Dell</cp:lastModifiedBy>
  <cp:revision>3</cp:revision>
  <dcterms:created xsi:type="dcterms:W3CDTF">2018-01-20T01:07:02Z</dcterms:created>
  <dcterms:modified xsi:type="dcterms:W3CDTF">2018-01-20T01:08:55Z</dcterms:modified>
</cp:coreProperties>
</file>