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60700" cy="381635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3">
          <p15:clr>
            <a:srgbClr val="A4A3A4"/>
          </p15:clr>
        </p15:guide>
        <p15:guide id="2" pos="9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98" d="100"/>
          <a:sy n="198" d="100"/>
        </p:scale>
        <p:origin x="2388" y="150"/>
      </p:cViewPr>
      <p:guideLst>
        <p:guide orient="horz" pos="1203"/>
        <p:guide pos="9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38200" y="365125"/>
            <a:ext cx="14668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20F5AC-E116-43B1-87DA-77BB324BAE0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51525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9C4525-1D7A-4805-9740-5B84EACFF73D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30188" y="1185863"/>
            <a:ext cx="2600325" cy="817562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58788" y="2162175"/>
            <a:ext cx="2143125" cy="97631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DF97C-F0EF-4650-A93F-7BAF19A9F6E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D9FC72-5DAE-48FB-9A59-BFFC38ECEB4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219325" y="155575"/>
            <a:ext cx="688975" cy="3252788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52400" y="155575"/>
            <a:ext cx="1914525" cy="3252788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EF723E-F7F9-4855-AAAF-2BE7B5FF0C0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531DDE-2310-4F59-B05C-D919B24D237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1300" y="2452688"/>
            <a:ext cx="2601913" cy="7572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41300" y="1617663"/>
            <a:ext cx="2601913" cy="8350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0E498-3D3F-437F-A55C-1A349FD6D2A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52400" y="890588"/>
            <a:ext cx="1301750" cy="2517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606550" y="890588"/>
            <a:ext cx="1301750" cy="2517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EAAB-5364-4BF9-B761-E21006497C8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2755900" cy="636588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52400" y="854075"/>
            <a:ext cx="1352550" cy="355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52400" y="1209675"/>
            <a:ext cx="1352550" cy="2198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554163" y="854075"/>
            <a:ext cx="1354137" cy="355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554163" y="1209675"/>
            <a:ext cx="1354137" cy="2198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AC9BF0-51D9-4169-A18F-6DD23B634CB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70335-0346-43B8-8FF6-E18618A4934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F23A1-B556-44FE-8577-129D5941046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1008063" cy="646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196975" y="152400"/>
            <a:ext cx="1711325" cy="3255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52400" y="798513"/>
            <a:ext cx="1008063" cy="2609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D79359-EB2B-497A-8D41-54C3DE4C8A0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0075" y="2671763"/>
            <a:ext cx="1836738" cy="3143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600075" y="341313"/>
            <a:ext cx="1836738" cy="2289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0075" y="2986088"/>
            <a:ext cx="1836738" cy="449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EF4B8-B81E-4C42-8570-F5B5C38C2FE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5575"/>
            <a:ext cx="27559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890588"/>
            <a:ext cx="2755900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3476625"/>
            <a:ext cx="714375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317500">
              <a:defRPr sz="5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47750" y="3476625"/>
            <a:ext cx="966788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317500">
              <a:defRPr sz="5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93925" y="3476625"/>
            <a:ext cx="714375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317500">
              <a:defRPr sz="500"/>
            </a:lvl1pPr>
          </a:lstStyle>
          <a:p>
            <a:fld id="{A134AA65-CB2B-400B-AAA2-49271AB675C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19063" indent="-119063" algn="l" defTabSz="317500" rtl="0" fontAlgn="base">
        <a:spcBef>
          <a:spcPct val="20000"/>
        </a:spcBef>
        <a:spcAft>
          <a:spcPct val="0"/>
        </a:spcAft>
        <a:buChar char="•"/>
        <a:defRPr kumimoji="1" sz="1100">
          <a:solidFill>
            <a:schemeClr val="tx1"/>
          </a:solidFill>
          <a:latin typeface="+mn-lt"/>
          <a:ea typeface="+mn-ea"/>
          <a:cs typeface="+mn-cs"/>
        </a:defRPr>
      </a:lvl1pPr>
      <a:lvl2pPr marL="260350" indent="-100013" algn="l" defTabSz="317500" rtl="0" fontAlgn="base">
        <a:spcBef>
          <a:spcPct val="20000"/>
        </a:spcBef>
        <a:spcAft>
          <a:spcPct val="0"/>
        </a:spcAft>
        <a:buChar char="–"/>
        <a:defRPr kumimoji="1" sz="900">
          <a:solidFill>
            <a:schemeClr val="tx1"/>
          </a:solidFill>
          <a:latin typeface="+mn-lt"/>
          <a:ea typeface="+mn-ea"/>
        </a:defRPr>
      </a:lvl2pPr>
      <a:lvl3pPr marL="396875" indent="-79375" algn="l" defTabSz="317500" rtl="0" fontAlgn="base">
        <a:spcBef>
          <a:spcPct val="20000"/>
        </a:spcBef>
        <a:spcAft>
          <a:spcPct val="0"/>
        </a:spcAft>
        <a:buChar char="•"/>
        <a:defRPr kumimoji="1" sz="900">
          <a:solidFill>
            <a:schemeClr val="tx1"/>
          </a:solidFill>
          <a:latin typeface="+mn-lt"/>
          <a:ea typeface="+mn-ea"/>
        </a:defRPr>
      </a:lvl3pPr>
      <a:lvl4pPr marL="558800" indent="-80963" algn="l" defTabSz="317500" rtl="0" fontAlgn="base">
        <a:spcBef>
          <a:spcPct val="20000"/>
        </a:spcBef>
        <a:spcAft>
          <a:spcPct val="0"/>
        </a:spcAft>
        <a:buChar char="–"/>
        <a:defRPr kumimoji="1" sz="800">
          <a:solidFill>
            <a:schemeClr val="tx1"/>
          </a:solidFill>
          <a:latin typeface="+mn-lt"/>
          <a:ea typeface="+mn-ea"/>
        </a:defRPr>
      </a:lvl4pPr>
      <a:lvl5pPr marL="7175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5pPr>
      <a:lvl6pPr marL="11747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6pPr>
      <a:lvl7pPr marL="16319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7pPr>
      <a:lvl8pPr marL="20891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8pPr>
      <a:lvl9pPr marL="25463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819F470-A7EC-4360-A612-8B95F33F46FB}"/>
              </a:ext>
            </a:extLst>
          </p:cNvPr>
          <p:cNvCxnSpPr/>
          <p:nvPr/>
        </p:nvCxnSpPr>
        <p:spPr bwMode="auto">
          <a:xfrm>
            <a:off x="0" y="1980000"/>
            <a:ext cx="30607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21</cp:revision>
  <dcterms:created xsi:type="dcterms:W3CDTF">2011-04-13T05:25:09Z</dcterms:created>
  <dcterms:modified xsi:type="dcterms:W3CDTF">2018-01-22T06:04:19Z</dcterms:modified>
</cp:coreProperties>
</file>