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3816350" cy="3060700"/>
  <p:notesSz cx="3143250" cy="48704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7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7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7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7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7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7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7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7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7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65">
          <p15:clr>
            <a:srgbClr val="A4A3A4"/>
          </p15:clr>
        </p15:guide>
        <p15:guide id="2" pos="120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244" d="100"/>
          <a:sy n="244" d="100"/>
        </p:scale>
        <p:origin x="1278" y="174"/>
      </p:cViewPr>
      <p:guideLst>
        <p:guide orient="horz" pos="965"/>
        <p:guide pos="120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ja-JP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33388" y="365125"/>
            <a:ext cx="2276475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7664C8E-8B13-46EC-AE21-70A8BB4C3B7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6166527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53E11D8-8D40-4458-8F26-1CDBAD98F3B0}" type="slidenum">
              <a:rPr lang="en-US" altLang="ja-JP"/>
              <a:pPr/>
              <a:t>1</a:t>
            </a:fld>
            <a:endParaRPr lang="en-US" altLang="ja-JP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85750" y="950913"/>
            <a:ext cx="3244850" cy="655637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73088" y="1735138"/>
            <a:ext cx="2670175" cy="7810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5045EA-6BC9-4204-B06B-B088E9B45BD7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6A4091-A501-4241-A9AD-CBF4575A8944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2767013" y="125413"/>
            <a:ext cx="858837" cy="2608262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190500" y="125413"/>
            <a:ext cx="2424113" cy="2608262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D7A7A6-29C1-4D2F-9013-58B65E4A318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5995C2-EC71-46E4-8C57-3DB43DF7EC5E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01625" y="1966913"/>
            <a:ext cx="3243263" cy="60801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01625" y="1296988"/>
            <a:ext cx="3243263" cy="66992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F0C9B1-0EDC-4465-95E4-50FD43781982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190500" y="714375"/>
            <a:ext cx="1641475" cy="2019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1984375" y="714375"/>
            <a:ext cx="1641475" cy="2019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CC2174-03F2-469B-AF03-B837F457CA88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0500" y="122238"/>
            <a:ext cx="3435350" cy="511175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90500" y="685800"/>
            <a:ext cx="1685925" cy="2841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190500" y="969963"/>
            <a:ext cx="1685925" cy="17637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1938338" y="685800"/>
            <a:ext cx="1687512" cy="2841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1938338" y="969963"/>
            <a:ext cx="1687512" cy="17637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3E49CC-EF2B-42D5-A74B-768851C9269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93E555-89A1-4BFF-A58E-5580AEEEDD86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E3C56A-E845-42E4-9C96-C1AD8EDEA18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0500" y="122238"/>
            <a:ext cx="1255713" cy="517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1492250" y="122238"/>
            <a:ext cx="2133600" cy="2611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90500" y="639763"/>
            <a:ext cx="1255713" cy="20939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7A5DB9-60F0-483C-9523-B061093BB0B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47713" y="2143125"/>
            <a:ext cx="2290762" cy="2524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747713" y="273050"/>
            <a:ext cx="2290762" cy="18367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747713" y="2395538"/>
            <a:ext cx="2290762" cy="3587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C36FAC-9B5B-4AE4-99B4-EA32EC000088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90500" y="125413"/>
            <a:ext cx="343535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0500" y="714375"/>
            <a:ext cx="3435350" cy="201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90500" y="2787650"/>
            <a:ext cx="8905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>
            <a:lvl1pPr defTabSz="317500">
              <a:defRPr sz="5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306513" y="2787650"/>
            <a:ext cx="1204912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>
            <a:lvl1pPr algn="ctr" defTabSz="317500">
              <a:defRPr sz="5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735263" y="2787650"/>
            <a:ext cx="89058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>
            <a:lvl1pPr algn="r" defTabSz="317500">
              <a:defRPr sz="500"/>
            </a:lvl1pPr>
          </a:lstStyle>
          <a:p>
            <a:fld id="{47D9CE95-9EFB-4E2D-97B2-A60A3A66024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17500" rtl="0" fontAlgn="base">
        <a:spcBef>
          <a:spcPct val="0"/>
        </a:spcBef>
        <a:spcAft>
          <a:spcPct val="0"/>
        </a:spcAft>
        <a:defRPr kumimoji="1" sz="1600">
          <a:solidFill>
            <a:schemeClr val="tx2"/>
          </a:solidFill>
          <a:latin typeface="+mj-lt"/>
          <a:ea typeface="+mj-ea"/>
          <a:cs typeface="+mj-cs"/>
        </a:defRPr>
      </a:lvl1pPr>
      <a:lvl2pPr algn="ctr" defTabSz="317500" rtl="0" fontAlgn="base">
        <a:spcBef>
          <a:spcPct val="0"/>
        </a:spcBef>
        <a:spcAft>
          <a:spcPct val="0"/>
        </a:spcAft>
        <a:defRPr kumimoji="1" sz="16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317500" rtl="0" fontAlgn="base">
        <a:spcBef>
          <a:spcPct val="0"/>
        </a:spcBef>
        <a:spcAft>
          <a:spcPct val="0"/>
        </a:spcAft>
        <a:defRPr kumimoji="1" sz="16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317500" rtl="0" fontAlgn="base">
        <a:spcBef>
          <a:spcPct val="0"/>
        </a:spcBef>
        <a:spcAft>
          <a:spcPct val="0"/>
        </a:spcAft>
        <a:defRPr kumimoji="1" sz="16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317500" rtl="0" fontAlgn="base">
        <a:spcBef>
          <a:spcPct val="0"/>
        </a:spcBef>
        <a:spcAft>
          <a:spcPct val="0"/>
        </a:spcAft>
        <a:defRPr kumimoji="1" sz="16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317500" rtl="0" fontAlgn="base">
        <a:spcBef>
          <a:spcPct val="0"/>
        </a:spcBef>
        <a:spcAft>
          <a:spcPct val="0"/>
        </a:spcAft>
        <a:defRPr kumimoji="1" sz="16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317500" rtl="0" fontAlgn="base">
        <a:spcBef>
          <a:spcPct val="0"/>
        </a:spcBef>
        <a:spcAft>
          <a:spcPct val="0"/>
        </a:spcAft>
        <a:defRPr kumimoji="1" sz="16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317500" rtl="0" fontAlgn="base">
        <a:spcBef>
          <a:spcPct val="0"/>
        </a:spcBef>
        <a:spcAft>
          <a:spcPct val="0"/>
        </a:spcAft>
        <a:defRPr kumimoji="1" sz="16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317500" rtl="0" fontAlgn="base">
        <a:spcBef>
          <a:spcPct val="0"/>
        </a:spcBef>
        <a:spcAft>
          <a:spcPct val="0"/>
        </a:spcAft>
        <a:defRPr kumimoji="1" sz="16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119063" indent="-119063" algn="l" defTabSz="317500" rtl="0" fontAlgn="base">
        <a:spcBef>
          <a:spcPct val="20000"/>
        </a:spcBef>
        <a:spcAft>
          <a:spcPct val="0"/>
        </a:spcAft>
        <a:buChar char="•"/>
        <a:defRPr kumimoji="1" sz="1100">
          <a:solidFill>
            <a:schemeClr val="tx1"/>
          </a:solidFill>
          <a:latin typeface="+mn-lt"/>
          <a:ea typeface="+mn-ea"/>
          <a:cs typeface="+mn-cs"/>
        </a:defRPr>
      </a:lvl1pPr>
      <a:lvl2pPr marL="260350" indent="-100013" algn="l" defTabSz="317500" rtl="0" fontAlgn="base">
        <a:spcBef>
          <a:spcPct val="20000"/>
        </a:spcBef>
        <a:spcAft>
          <a:spcPct val="0"/>
        </a:spcAft>
        <a:buChar char="–"/>
        <a:defRPr kumimoji="1" sz="900">
          <a:solidFill>
            <a:schemeClr val="tx1"/>
          </a:solidFill>
          <a:latin typeface="+mn-lt"/>
          <a:ea typeface="+mn-ea"/>
        </a:defRPr>
      </a:lvl2pPr>
      <a:lvl3pPr marL="396875" indent="-79375" algn="l" defTabSz="317500" rtl="0" fontAlgn="base">
        <a:spcBef>
          <a:spcPct val="20000"/>
        </a:spcBef>
        <a:spcAft>
          <a:spcPct val="0"/>
        </a:spcAft>
        <a:buChar char="•"/>
        <a:defRPr kumimoji="1" sz="900">
          <a:solidFill>
            <a:schemeClr val="tx1"/>
          </a:solidFill>
          <a:latin typeface="+mn-lt"/>
          <a:ea typeface="+mn-ea"/>
        </a:defRPr>
      </a:lvl3pPr>
      <a:lvl4pPr marL="558800" indent="-80963" algn="l" defTabSz="317500" rtl="0" fontAlgn="base">
        <a:spcBef>
          <a:spcPct val="20000"/>
        </a:spcBef>
        <a:spcAft>
          <a:spcPct val="0"/>
        </a:spcAft>
        <a:buChar char="–"/>
        <a:defRPr kumimoji="1" sz="800">
          <a:solidFill>
            <a:schemeClr val="tx1"/>
          </a:solidFill>
          <a:latin typeface="+mn-lt"/>
          <a:ea typeface="+mn-ea"/>
        </a:defRPr>
      </a:lvl4pPr>
      <a:lvl5pPr marL="717550" indent="-80963" algn="l" defTabSz="317500" rtl="0" fontAlgn="base">
        <a:spcBef>
          <a:spcPct val="20000"/>
        </a:spcBef>
        <a:spcAft>
          <a:spcPct val="0"/>
        </a:spcAft>
        <a:buChar char="»"/>
        <a:defRPr kumimoji="1" sz="800">
          <a:solidFill>
            <a:schemeClr val="tx1"/>
          </a:solidFill>
          <a:latin typeface="+mn-lt"/>
          <a:ea typeface="+mn-ea"/>
        </a:defRPr>
      </a:lvl5pPr>
      <a:lvl6pPr marL="1174750" indent="-80963" algn="l" defTabSz="317500" rtl="0" fontAlgn="base">
        <a:spcBef>
          <a:spcPct val="20000"/>
        </a:spcBef>
        <a:spcAft>
          <a:spcPct val="0"/>
        </a:spcAft>
        <a:buChar char="»"/>
        <a:defRPr kumimoji="1" sz="800">
          <a:solidFill>
            <a:schemeClr val="tx1"/>
          </a:solidFill>
          <a:latin typeface="+mn-lt"/>
          <a:ea typeface="+mn-ea"/>
        </a:defRPr>
      </a:lvl6pPr>
      <a:lvl7pPr marL="1631950" indent="-80963" algn="l" defTabSz="317500" rtl="0" fontAlgn="base">
        <a:spcBef>
          <a:spcPct val="20000"/>
        </a:spcBef>
        <a:spcAft>
          <a:spcPct val="0"/>
        </a:spcAft>
        <a:buChar char="»"/>
        <a:defRPr kumimoji="1" sz="800">
          <a:solidFill>
            <a:schemeClr val="tx1"/>
          </a:solidFill>
          <a:latin typeface="+mn-lt"/>
          <a:ea typeface="+mn-ea"/>
        </a:defRPr>
      </a:lvl7pPr>
      <a:lvl8pPr marL="2089150" indent="-80963" algn="l" defTabSz="317500" rtl="0" fontAlgn="base">
        <a:spcBef>
          <a:spcPct val="20000"/>
        </a:spcBef>
        <a:spcAft>
          <a:spcPct val="0"/>
        </a:spcAft>
        <a:buChar char="»"/>
        <a:defRPr kumimoji="1" sz="800">
          <a:solidFill>
            <a:schemeClr val="tx1"/>
          </a:solidFill>
          <a:latin typeface="+mn-lt"/>
          <a:ea typeface="+mn-ea"/>
        </a:defRPr>
      </a:lvl8pPr>
      <a:lvl9pPr marL="2546350" indent="-80963" algn="l" defTabSz="317500" rtl="0" fontAlgn="base">
        <a:spcBef>
          <a:spcPct val="20000"/>
        </a:spcBef>
        <a:spcAft>
          <a:spcPct val="0"/>
        </a:spcAft>
        <a:buChar char="»"/>
        <a:defRPr kumimoji="1" sz="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765CE6A1-A261-49E6-80BD-2D05E4B44139}"/>
              </a:ext>
            </a:extLst>
          </p:cNvPr>
          <p:cNvCxnSpPr/>
          <p:nvPr/>
        </p:nvCxnSpPr>
        <p:spPr bwMode="auto">
          <a:xfrm>
            <a:off x="1980000" y="0"/>
            <a:ext cx="0" cy="306070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175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175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ＭＳ Ｐ明朝</vt:lpstr>
      <vt:lpstr>Arial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G0321</dc:creator>
  <cp:lastModifiedBy>sansyu-Dell</cp:lastModifiedBy>
  <cp:revision>22</cp:revision>
  <dcterms:created xsi:type="dcterms:W3CDTF">2011-04-13T05:25:09Z</dcterms:created>
  <dcterms:modified xsi:type="dcterms:W3CDTF">2018-01-22T06:02:42Z</dcterms:modified>
</cp:coreProperties>
</file>