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121400" cy="198437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6" userDrawn="1">
          <p15:clr>
            <a:srgbClr val="A4A3A4"/>
          </p15:clr>
        </p15:guide>
        <p15:guide id="2" pos="19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120" y="1410"/>
      </p:cViewPr>
      <p:guideLst>
        <p:guide orient="horz" pos="626"/>
        <p:guide pos="19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246188" y="365125"/>
            <a:ext cx="5635626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82486C-CCC4-4CAA-B997-C7EAD1F4DFF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4562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B66A77-380F-4983-8A9D-0977206189E4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246188" y="365125"/>
            <a:ext cx="5635626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565758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8790" y="617183"/>
            <a:ext cx="5203825" cy="424413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17575" y="1124209"/>
            <a:ext cx="4286250" cy="507029"/>
          </a:xfrm>
        </p:spPr>
        <p:txBody>
          <a:bodyPr/>
          <a:lstStyle>
            <a:lvl1pPr marL="0" indent="0" algn="ctr">
              <a:buNone/>
              <a:defRPr/>
            </a:lvl1pPr>
            <a:lvl2pPr marL="465430" indent="0" algn="ctr">
              <a:buNone/>
              <a:defRPr/>
            </a:lvl2pPr>
            <a:lvl3pPr marL="930859" indent="0" algn="ctr">
              <a:buNone/>
              <a:defRPr/>
            </a:lvl3pPr>
            <a:lvl4pPr marL="1396289" indent="0" algn="ctr">
              <a:buNone/>
              <a:defRPr/>
            </a:lvl4pPr>
            <a:lvl5pPr marL="1861718" indent="0" algn="ctr">
              <a:buNone/>
              <a:defRPr/>
            </a:lvl5pPr>
            <a:lvl6pPr marL="2327148" indent="0" algn="ctr">
              <a:buNone/>
              <a:defRPr/>
            </a:lvl6pPr>
            <a:lvl7pPr marL="2792578" indent="0" algn="ctr">
              <a:buNone/>
              <a:defRPr/>
            </a:lvl7pPr>
            <a:lvl8pPr marL="3258007" indent="0" algn="ctr">
              <a:buNone/>
              <a:defRPr/>
            </a:lvl8pPr>
            <a:lvl9pPr marL="3723437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E2419-9D22-4639-B396-EC01435C11D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F8D55E-F87F-4DD6-9563-590B1B0ADE3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438650" y="80995"/>
            <a:ext cx="1377950" cy="169117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04800" y="80995"/>
            <a:ext cx="3981450" cy="169117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4A07C-98C9-4217-8C3B-4B0B6B48F99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EDE71D-BF52-4A4B-B5A9-1312BED151D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4190" y="1274860"/>
            <a:ext cx="5202237" cy="393635"/>
          </a:xfrm>
        </p:spPr>
        <p:txBody>
          <a:bodyPr anchor="t"/>
          <a:lstStyle>
            <a:lvl1pPr algn="l">
              <a:defRPr sz="4072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84190" y="840728"/>
            <a:ext cx="5202237" cy="434133"/>
          </a:xfrm>
        </p:spPr>
        <p:txBody>
          <a:bodyPr anchor="b"/>
          <a:lstStyle>
            <a:lvl1pPr marL="0" indent="0">
              <a:buNone/>
              <a:defRPr sz="2036"/>
            </a:lvl1pPr>
            <a:lvl2pPr marL="465430" indent="0">
              <a:buNone/>
              <a:defRPr sz="1832"/>
            </a:lvl2pPr>
            <a:lvl3pPr marL="930859" indent="0">
              <a:buNone/>
              <a:defRPr sz="1629"/>
            </a:lvl3pPr>
            <a:lvl4pPr marL="1396289" indent="0">
              <a:buNone/>
              <a:defRPr sz="1425"/>
            </a:lvl4pPr>
            <a:lvl5pPr marL="1861718" indent="0">
              <a:buNone/>
              <a:defRPr sz="1425"/>
            </a:lvl5pPr>
            <a:lvl6pPr marL="2327148" indent="0">
              <a:buNone/>
              <a:defRPr sz="1425"/>
            </a:lvl6pPr>
            <a:lvl7pPr marL="2792578" indent="0">
              <a:buNone/>
              <a:defRPr sz="1425"/>
            </a:lvl7pPr>
            <a:lvl8pPr marL="3258007" indent="0">
              <a:buNone/>
              <a:defRPr sz="1425"/>
            </a:lvl8pPr>
            <a:lvl9pPr marL="3723437" indent="0">
              <a:buNone/>
              <a:defRPr sz="142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50836-344A-4252-A35C-A186553B4C5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4800" y="463291"/>
            <a:ext cx="2679700" cy="1308877"/>
          </a:xfrm>
        </p:spPr>
        <p:txBody>
          <a:bodyPr/>
          <a:lstStyle>
            <a:lvl1pPr>
              <a:defRPr sz="2850"/>
            </a:lvl1pPr>
            <a:lvl2pPr>
              <a:defRPr sz="2443"/>
            </a:lvl2pPr>
            <a:lvl3pPr>
              <a:defRPr sz="2036"/>
            </a:lvl3pPr>
            <a:lvl4pPr>
              <a:defRPr sz="1832"/>
            </a:lvl4pPr>
            <a:lvl5pPr>
              <a:defRPr sz="1832"/>
            </a:lvl5pPr>
            <a:lvl6pPr>
              <a:defRPr sz="1832"/>
            </a:lvl6pPr>
            <a:lvl7pPr>
              <a:defRPr sz="1832"/>
            </a:lvl7pPr>
            <a:lvl8pPr>
              <a:defRPr sz="1832"/>
            </a:lvl8pPr>
            <a:lvl9pPr>
              <a:defRPr sz="1832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136900" y="463291"/>
            <a:ext cx="2679700" cy="1308877"/>
          </a:xfrm>
        </p:spPr>
        <p:txBody>
          <a:bodyPr/>
          <a:lstStyle>
            <a:lvl1pPr>
              <a:defRPr sz="2850"/>
            </a:lvl1pPr>
            <a:lvl2pPr>
              <a:defRPr sz="2443"/>
            </a:lvl2pPr>
            <a:lvl3pPr>
              <a:defRPr sz="2036"/>
            </a:lvl3pPr>
            <a:lvl4pPr>
              <a:defRPr sz="1832"/>
            </a:lvl4pPr>
            <a:lvl5pPr>
              <a:defRPr sz="1832"/>
            </a:lvl5pPr>
            <a:lvl6pPr>
              <a:defRPr sz="1832"/>
            </a:lvl6pPr>
            <a:lvl7pPr>
              <a:defRPr sz="1832"/>
            </a:lvl7pPr>
            <a:lvl8pPr>
              <a:defRPr sz="1832"/>
            </a:lvl8pPr>
            <a:lvl9pPr>
              <a:defRPr sz="1832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25D3E-EFD9-4F6E-B9FA-FCBE87D908E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6390" y="79375"/>
            <a:ext cx="5508625" cy="330459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06388" y="443853"/>
            <a:ext cx="2705100" cy="184668"/>
          </a:xfrm>
        </p:spPr>
        <p:txBody>
          <a:bodyPr anchor="b"/>
          <a:lstStyle>
            <a:lvl1pPr marL="0" indent="0">
              <a:buNone/>
              <a:defRPr sz="2443" b="1"/>
            </a:lvl1pPr>
            <a:lvl2pPr marL="465430" indent="0">
              <a:buNone/>
              <a:defRPr sz="2036" b="1"/>
            </a:lvl2pPr>
            <a:lvl3pPr marL="930859" indent="0">
              <a:buNone/>
              <a:defRPr sz="1832" b="1"/>
            </a:lvl3pPr>
            <a:lvl4pPr marL="1396289" indent="0">
              <a:buNone/>
              <a:defRPr sz="1629" b="1"/>
            </a:lvl4pPr>
            <a:lvl5pPr marL="1861718" indent="0">
              <a:buNone/>
              <a:defRPr sz="1629" b="1"/>
            </a:lvl5pPr>
            <a:lvl6pPr marL="2327148" indent="0">
              <a:buNone/>
              <a:defRPr sz="1629" b="1"/>
            </a:lvl6pPr>
            <a:lvl7pPr marL="2792578" indent="0">
              <a:buNone/>
              <a:defRPr sz="1629" b="1"/>
            </a:lvl7pPr>
            <a:lvl8pPr marL="3258007" indent="0">
              <a:buNone/>
              <a:defRPr sz="1629" b="1"/>
            </a:lvl8pPr>
            <a:lvl9pPr marL="3723437" indent="0">
              <a:buNone/>
              <a:defRPr sz="1629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06388" y="628522"/>
            <a:ext cx="2705100" cy="1143647"/>
          </a:xfrm>
        </p:spPr>
        <p:txBody>
          <a:bodyPr/>
          <a:lstStyle>
            <a:lvl1pPr>
              <a:defRPr sz="2443"/>
            </a:lvl1pPr>
            <a:lvl2pPr>
              <a:defRPr sz="2036"/>
            </a:lvl2pPr>
            <a:lvl3pPr>
              <a:defRPr sz="1832"/>
            </a:lvl3pPr>
            <a:lvl4pPr>
              <a:defRPr sz="1629"/>
            </a:lvl4pPr>
            <a:lvl5pPr>
              <a:defRPr sz="1629"/>
            </a:lvl5pPr>
            <a:lvl6pPr>
              <a:defRPr sz="1629"/>
            </a:lvl6pPr>
            <a:lvl7pPr>
              <a:defRPr sz="1629"/>
            </a:lvl7pPr>
            <a:lvl8pPr>
              <a:defRPr sz="1629"/>
            </a:lvl8pPr>
            <a:lvl9pPr>
              <a:defRPr sz="1629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109913" y="443853"/>
            <a:ext cx="2705100" cy="184668"/>
          </a:xfrm>
        </p:spPr>
        <p:txBody>
          <a:bodyPr anchor="b"/>
          <a:lstStyle>
            <a:lvl1pPr marL="0" indent="0">
              <a:buNone/>
              <a:defRPr sz="2443" b="1"/>
            </a:lvl1pPr>
            <a:lvl2pPr marL="465430" indent="0">
              <a:buNone/>
              <a:defRPr sz="2036" b="1"/>
            </a:lvl2pPr>
            <a:lvl3pPr marL="930859" indent="0">
              <a:buNone/>
              <a:defRPr sz="1832" b="1"/>
            </a:lvl3pPr>
            <a:lvl4pPr marL="1396289" indent="0">
              <a:buNone/>
              <a:defRPr sz="1629" b="1"/>
            </a:lvl4pPr>
            <a:lvl5pPr marL="1861718" indent="0">
              <a:buNone/>
              <a:defRPr sz="1629" b="1"/>
            </a:lvl5pPr>
            <a:lvl6pPr marL="2327148" indent="0">
              <a:buNone/>
              <a:defRPr sz="1629" b="1"/>
            </a:lvl6pPr>
            <a:lvl7pPr marL="2792578" indent="0">
              <a:buNone/>
              <a:defRPr sz="1629" b="1"/>
            </a:lvl7pPr>
            <a:lvl8pPr marL="3258007" indent="0">
              <a:buNone/>
              <a:defRPr sz="1629" b="1"/>
            </a:lvl8pPr>
            <a:lvl9pPr marL="3723437" indent="0">
              <a:buNone/>
              <a:defRPr sz="1629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109913" y="628522"/>
            <a:ext cx="2705100" cy="1143647"/>
          </a:xfrm>
        </p:spPr>
        <p:txBody>
          <a:bodyPr/>
          <a:lstStyle>
            <a:lvl1pPr>
              <a:defRPr sz="2443"/>
            </a:lvl1pPr>
            <a:lvl2pPr>
              <a:defRPr sz="2036"/>
            </a:lvl2pPr>
            <a:lvl3pPr>
              <a:defRPr sz="1832"/>
            </a:lvl3pPr>
            <a:lvl4pPr>
              <a:defRPr sz="1629"/>
            </a:lvl4pPr>
            <a:lvl5pPr>
              <a:defRPr sz="1629"/>
            </a:lvl5pPr>
            <a:lvl6pPr>
              <a:defRPr sz="1629"/>
            </a:lvl6pPr>
            <a:lvl7pPr>
              <a:defRPr sz="1629"/>
            </a:lvl7pPr>
            <a:lvl8pPr>
              <a:defRPr sz="1629"/>
            </a:lvl8pPr>
            <a:lvl9pPr>
              <a:defRPr sz="1629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7869D-A306-4AD6-80B2-67F6B9AA63B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858E0E-F833-48E2-86F4-A13B2D6451E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A759E-9878-4750-BD93-113570CB043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6388" y="79375"/>
            <a:ext cx="2012950" cy="335319"/>
          </a:xfrm>
        </p:spPr>
        <p:txBody>
          <a:bodyPr anchor="b"/>
          <a:lstStyle>
            <a:lvl1pPr algn="l">
              <a:defRPr sz="2036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393952" y="79377"/>
            <a:ext cx="3421063" cy="1692792"/>
          </a:xfrm>
        </p:spPr>
        <p:txBody>
          <a:bodyPr/>
          <a:lstStyle>
            <a:lvl1pPr>
              <a:defRPr sz="3258"/>
            </a:lvl1pPr>
            <a:lvl2pPr>
              <a:defRPr sz="2850"/>
            </a:lvl2pPr>
            <a:lvl3pPr>
              <a:defRPr sz="2443"/>
            </a:lvl3pPr>
            <a:lvl4pPr>
              <a:defRPr sz="2036"/>
            </a:lvl4pPr>
            <a:lvl5pPr>
              <a:defRPr sz="2036"/>
            </a:lvl5pPr>
            <a:lvl6pPr>
              <a:defRPr sz="2036"/>
            </a:lvl6pPr>
            <a:lvl7pPr>
              <a:defRPr sz="2036"/>
            </a:lvl7pPr>
            <a:lvl8pPr>
              <a:defRPr sz="2036"/>
            </a:lvl8pPr>
            <a:lvl9pPr>
              <a:defRPr sz="2036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06388" y="414694"/>
            <a:ext cx="2012950" cy="1357475"/>
          </a:xfrm>
        </p:spPr>
        <p:txBody>
          <a:bodyPr/>
          <a:lstStyle>
            <a:lvl1pPr marL="0" indent="0">
              <a:buNone/>
              <a:defRPr sz="1425"/>
            </a:lvl1pPr>
            <a:lvl2pPr marL="465430" indent="0">
              <a:buNone/>
              <a:defRPr sz="1222"/>
            </a:lvl2pPr>
            <a:lvl3pPr marL="930859" indent="0">
              <a:buNone/>
              <a:defRPr sz="1018"/>
            </a:lvl3pPr>
            <a:lvl4pPr marL="1396289" indent="0">
              <a:buNone/>
              <a:defRPr sz="916"/>
            </a:lvl4pPr>
            <a:lvl5pPr marL="1861718" indent="0">
              <a:buNone/>
              <a:defRPr sz="916"/>
            </a:lvl5pPr>
            <a:lvl6pPr marL="2327148" indent="0">
              <a:buNone/>
              <a:defRPr sz="916"/>
            </a:lvl6pPr>
            <a:lvl7pPr marL="2792578" indent="0">
              <a:buNone/>
              <a:defRPr sz="916"/>
            </a:lvl7pPr>
            <a:lvl8pPr marL="3258007" indent="0">
              <a:buNone/>
              <a:defRPr sz="916"/>
            </a:lvl8pPr>
            <a:lvl9pPr marL="3723437" indent="0">
              <a:buNone/>
              <a:defRPr sz="916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F89FA-EBB5-4340-858F-6E93F79FD35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00150" y="1389872"/>
            <a:ext cx="3671888" cy="163611"/>
          </a:xfrm>
        </p:spPr>
        <p:txBody>
          <a:bodyPr anchor="b"/>
          <a:lstStyle>
            <a:lvl1pPr algn="l">
              <a:defRPr sz="2036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200150" y="176570"/>
            <a:ext cx="3671888" cy="1190624"/>
          </a:xfrm>
        </p:spPr>
        <p:txBody>
          <a:bodyPr/>
          <a:lstStyle>
            <a:lvl1pPr marL="0" indent="0">
              <a:buNone/>
              <a:defRPr sz="3258"/>
            </a:lvl1pPr>
            <a:lvl2pPr marL="465430" indent="0">
              <a:buNone/>
              <a:defRPr sz="2850"/>
            </a:lvl2pPr>
            <a:lvl3pPr marL="930859" indent="0">
              <a:buNone/>
              <a:defRPr sz="2443"/>
            </a:lvl3pPr>
            <a:lvl4pPr marL="1396289" indent="0">
              <a:buNone/>
              <a:defRPr sz="2036"/>
            </a:lvl4pPr>
            <a:lvl5pPr marL="1861718" indent="0">
              <a:buNone/>
              <a:defRPr sz="2036"/>
            </a:lvl5pPr>
            <a:lvl6pPr marL="2327148" indent="0">
              <a:buNone/>
              <a:defRPr sz="2036"/>
            </a:lvl6pPr>
            <a:lvl7pPr marL="2792578" indent="0">
              <a:buNone/>
              <a:defRPr sz="2036"/>
            </a:lvl7pPr>
            <a:lvl8pPr marL="3258007" indent="0">
              <a:buNone/>
              <a:defRPr sz="2036"/>
            </a:lvl8pPr>
            <a:lvl9pPr marL="3723437" indent="0">
              <a:buNone/>
              <a:defRPr sz="2036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200150" y="1553483"/>
            <a:ext cx="3671888" cy="233265"/>
          </a:xfrm>
        </p:spPr>
        <p:txBody>
          <a:bodyPr/>
          <a:lstStyle>
            <a:lvl1pPr marL="0" indent="0">
              <a:buNone/>
              <a:defRPr sz="1425"/>
            </a:lvl1pPr>
            <a:lvl2pPr marL="465430" indent="0">
              <a:buNone/>
              <a:defRPr sz="1222"/>
            </a:lvl2pPr>
            <a:lvl3pPr marL="930859" indent="0">
              <a:buNone/>
              <a:defRPr sz="1018"/>
            </a:lvl3pPr>
            <a:lvl4pPr marL="1396289" indent="0">
              <a:buNone/>
              <a:defRPr sz="916"/>
            </a:lvl4pPr>
            <a:lvl5pPr marL="1861718" indent="0">
              <a:buNone/>
              <a:defRPr sz="916"/>
            </a:lvl5pPr>
            <a:lvl6pPr marL="2327148" indent="0">
              <a:buNone/>
              <a:defRPr sz="916"/>
            </a:lvl6pPr>
            <a:lvl7pPr marL="2792578" indent="0">
              <a:buNone/>
              <a:defRPr sz="916"/>
            </a:lvl7pPr>
            <a:lvl8pPr marL="3258007" indent="0">
              <a:buNone/>
              <a:defRPr sz="916"/>
            </a:lvl8pPr>
            <a:lvl9pPr marL="3723437" indent="0">
              <a:buNone/>
              <a:defRPr sz="916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69308-10CE-4DD0-9CAE-D7524145CF6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80995"/>
            <a:ext cx="5511800" cy="330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463291"/>
            <a:ext cx="5511800" cy="1308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1807807"/>
            <a:ext cx="1428750" cy="13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323215">
              <a:defRPr sz="509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93915" y="1807807"/>
            <a:ext cx="1933575" cy="13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323215">
              <a:defRPr sz="509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87850" y="1807807"/>
            <a:ext cx="1428750" cy="13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323215">
              <a:defRPr sz="509"/>
            </a:lvl1pPr>
          </a:lstStyle>
          <a:p>
            <a:fld id="{7AC71386-F833-40F1-A6C2-24F8B4FB2DA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3215" rtl="0" fontAlgn="base">
        <a:spcBef>
          <a:spcPct val="0"/>
        </a:spcBef>
        <a:spcAft>
          <a:spcPct val="0"/>
        </a:spcAft>
        <a:defRPr kumimoji="1" sz="1629">
          <a:solidFill>
            <a:schemeClr val="tx2"/>
          </a:solidFill>
          <a:latin typeface="+mj-lt"/>
          <a:ea typeface="+mj-ea"/>
          <a:cs typeface="+mj-cs"/>
        </a:defRPr>
      </a:lvl1pPr>
      <a:lvl2pPr algn="ctr" defTabSz="323215" rtl="0" fontAlgn="base">
        <a:spcBef>
          <a:spcPct val="0"/>
        </a:spcBef>
        <a:spcAft>
          <a:spcPct val="0"/>
        </a:spcAft>
        <a:defRPr kumimoji="1" sz="1629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23215" rtl="0" fontAlgn="base">
        <a:spcBef>
          <a:spcPct val="0"/>
        </a:spcBef>
        <a:spcAft>
          <a:spcPct val="0"/>
        </a:spcAft>
        <a:defRPr kumimoji="1" sz="1629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23215" rtl="0" fontAlgn="base">
        <a:spcBef>
          <a:spcPct val="0"/>
        </a:spcBef>
        <a:spcAft>
          <a:spcPct val="0"/>
        </a:spcAft>
        <a:defRPr kumimoji="1" sz="1629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23215" rtl="0" fontAlgn="base">
        <a:spcBef>
          <a:spcPct val="0"/>
        </a:spcBef>
        <a:spcAft>
          <a:spcPct val="0"/>
        </a:spcAft>
        <a:defRPr kumimoji="1" sz="1629">
          <a:solidFill>
            <a:schemeClr val="tx2"/>
          </a:solidFill>
          <a:latin typeface="Arial" charset="0"/>
          <a:ea typeface="ＭＳ Ｐゴシック" charset="-128"/>
        </a:defRPr>
      </a:lvl5pPr>
      <a:lvl6pPr marL="465430" algn="ctr" defTabSz="323215" rtl="0" fontAlgn="base">
        <a:spcBef>
          <a:spcPct val="0"/>
        </a:spcBef>
        <a:spcAft>
          <a:spcPct val="0"/>
        </a:spcAft>
        <a:defRPr kumimoji="1" sz="1629">
          <a:solidFill>
            <a:schemeClr val="tx2"/>
          </a:solidFill>
          <a:latin typeface="Arial" charset="0"/>
          <a:ea typeface="ＭＳ Ｐゴシック" charset="-128"/>
        </a:defRPr>
      </a:lvl6pPr>
      <a:lvl7pPr marL="930859" algn="ctr" defTabSz="323215" rtl="0" fontAlgn="base">
        <a:spcBef>
          <a:spcPct val="0"/>
        </a:spcBef>
        <a:spcAft>
          <a:spcPct val="0"/>
        </a:spcAft>
        <a:defRPr kumimoji="1" sz="1629">
          <a:solidFill>
            <a:schemeClr val="tx2"/>
          </a:solidFill>
          <a:latin typeface="Arial" charset="0"/>
          <a:ea typeface="ＭＳ Ｐゴシック" charset="-128"/>
        </a:defRPr>
      </a:lvl7pPr>
      <a:lvl8pPr marL="1396289" algn="ctr" defTabSz="323215" rtl="0" fontAlgn="base">
        <a:spcBef>
          <a:spcPct val="0"/>
        </a:spcBef>
        <a:spcAft>
          <a:spcPct val="0"/>
        </a:spcAft>
        <a:defRPr kumimoji="1" sz="1629">
          <a:solidFill>
            <a:schemeClr val="tx2"/>
          </a:solidFill>
          <a:latin typeface="Arial" charset="0"/>
          <a:ea typeface="ＭＳ Ｐゴシック" charset="-128"/>
        </a:defRPr>
      </a:lvl8pPr>
      <a:lvl9pPr marL="1861718" algn="ctr" defTabSz="323215" rtl="0" fontAlgn="base">
        <a:spcBef>
          <a:spcPct val="0"/>
        </a:spcBef>
        <a:spcAft>
          <a:spcPct val="0"/>
        </a:spcAft>
        <a:defRPr kumimoji="1" sz="1629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21206" indent="-121206" algn="l" defTabSz="323215" rtl="0" fontAlgn="base">
        <a:spcBef>
          <a:spcPct val="20000"/>
        </a:spcBef>
        <a:spcAft>
          <a:spcPct val="0"/>
        </a:spcAft>
        <a:buChar char="•"/>
        <a:defRPr kumimoji="1" sz="1120">
          <a:solidFill>
            <a:schemeClr val="tx1"/>
          </a:solidFill>
          <a:latin typeface="+mn-lt"/>
          <a:ea typeface="+mn-ea"/>
          <a:cs typeface="+mn-cs"/>
        </a:defRPr>
      </a:lvl1pPr>
      <a:lvl2pPr marL="265036" indent="-101813" algn="l" defTabSz="323215" rtl="0" fontAlgn="base">
        <a:spcBef>
          <a:spcPct val="20000"/>
        </a:spcBef>
        <a:spcAft>
          <a:spcPct val="0"/>
        </a:spcAft>
        <a:buChar char="–"/>
        <a:defRPr kumimoji="1" sz="916">
          <a:solidFill>
            <a:schemeClr val="tx1"/>
          </a:solidFill>
          <a:latin typeface="+mn-lt"/>
          <a:ea typeface="+mn-ea"/>
        </a:defRPr>
      </a:lvl2pPr>
      <a:lvl3pPr marL="404019" indent="-80804" algn="l" defTabSz="323215" rtl="0" fontAlgn="base">
        <a:spcBef>
          <a:spcPct val="20000"/>
        </a:spcBef>
        <a:spcAft>
          <a:spcPct val="0"/>
        </a:spcAft>
        <a:buChar char="•"/>
        <a:defRPr kumimoji="1" sz="916">
          <a:solidFill>
            <a:schemeClr val="tx1"/>
          </a:solidFill>
          <a:latin typeface="+mn-lt"/>
          <a:ea typeface="+mn-ea"/>
        </a:defRPr>
      </a:lvl3pPr>
      <a:lvl4pPr marL="568858" indent="-82420" algn="l" defTabSz="323215" rtl="0" fontAlgn="base">
        <a:spcBef>
          <a:spcPct val="20000"/>
        </a:spcBef>
        <a:spcAft>
          <a:spcPct val="0"/>
        </a:spcAft>
        <a:buChar char="–"/>
        <a:defRPr kumimoji="1" sz="814">
          <a:solidFill>
            <a:schemeClr val="tx1"/>
          </a:solidFill>
          <a:latin typeface="+mn-lt"/>
          <a:ea typeface="+mn-ea"/>
        </a:defRPr>
      </a:lvl4pPr>
      <a:lvl5pPr marL="730466" indent="-82420" algn="l" defTabSz="323215" rtl="0" fontAlgn="base">
        <a:spcBef>
          <a:spcPct val="20000"/>
        </a:spcBef>
        <a:spcAft>
          <a:spcPct val="0"/>
        </a:spcAft>
        <a:buChar char="»"/>
        <a:defRPr kumimoji="1" sz="814">
          <a:solidFill>
            <a:schemeClr val="tx1"/>
          </a:solidFill>
          <a:latin typeface="+mn-lt"/>
          <a:ea typeface="+mn-ea"/>
        </a:defRPr>
      </a:lvl5pPr>
      <a:lvl6pPr marL="1195896" indent="-82420" algn="l" defTabSz="323215" rtl="0" fontAlgn="base">
        <a:spcBef>
          <a:spcPct val="20000"/>
        </a:spcBef>
        <a:spcAft>
          <a:spcPct val="0"/>
        </a:spcAft>
        <a:buChar char="»"/>
        <a:defRPr kumimoji="1" sz="814">
          <a:solidFill>
            <a:schemeClr val="tx1"/>
          </a:solidFill>
          <a:latin typeface="+mn-lt"/>
          <a:ea typeface="+mn-ea"/>
        </a:defRPr>
      </a:lvl6pPr>
      <a:lvl7pPr marL="1661325" indent="-82420" algn="l" defTabSz="323215" rtl="0" fontAlgn="base">
        <a:spcBef>
          <a:spcPct val="20000"/>
        </a:spcBef>
        <a:spcAft>
          <a:spcPct val="0"/>
        </a:spcAft>
        <a:buChar char="»"/>
        <a:defRPr kumimoji="1" sz="814">
          <a:solidFill>
            <a:schemeClr val="tx1"/>
          </a:solidFill>
          <a:latin typeface="+mn-lt"/>
          <a:ea typeface="+mn-ea"/>
        </a:defRPr>
      </a:lvl7pPr>
      <a:lvl8pPr marL="2126755" indent="-82420" algn="l" defTabSz="323215" rtl="0" fontAlgn="base">
        <a:spcBef>
          <a:spcPct val="20000"/>
        </a:spcBef>
        <a:spcAft>
          <a:spcPct val="0"/>
        </a:spcAft>
        <a:buChar char="»"/>
        <a:defRPr kumimoji="1" sz="814">
          <a:solidFill>
            <a:schemeClr val="tx1"/>
          </a:solidFill>
          <a:latin typeface="+mn-lt"/>
          <a:ea typeface="+mn-ea"/>
        </a:defRPr>
      </a:lvl8pPr>
      <a:lvl9pPr marL="2592184" indent="-82420" algn="l" defTabSz="323215" rtl="0" fontAlgn="base">
        <a:spcBef>
          <a:spcPct val="20000"/>
        </a:spcBef>
        <a:spcAft>
          <a:spcPct val="0"/>
        </a:spcAft>
        <a:buChar char="»"/>
        <a:defRPr kumimoji="1" sz="814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30859" rtl="0" eaLnBrk="1" latinLnBrk="0" hangingPunct="1">
        <a:defRPr kumimoji="1" sz="1832" kern="1200">
          <a:solidFill>
            <a:schemeClr val="tx1"/>
          </a:solidFill>
          <a:latin typeface="+mn-lt"/>
          <a:ea typeface="+mn-ea"/>
          <a:cs typeface="+mn-cs"/>
        </a:defRPr>
      </a:lvl1pPr>
      <a:lvl2pPr marL="465430" algn="l" defTabSz="930859" rtl="0" eaLnBrk="1" latinLnBrk="0" hangingPunct="1">
        <a:defRPr kumimoji="1" sz="1832" kern="1200">
          <a:solidFill>
            <a:schemeClr val="tx1"/>
          </a:solidFill>
          <a:latin typeface="+mn-lt"/>
          <a:ea typeface="+mn-ea"/>
          <a:cs typeface="+mn-cs"/>
        </a:defRPr>
      </a:lvl2pPr>
      <a:lvl3pPr marL="930859" algn="l" defTabSz="930859" rtl="0" eaLnBrk="1" latinLnBrk="0" hangingPunct="1">
        <a:defRPr kumimoji="1" sz="1832" kern="1200">
          <a:solidFill>
            <a:schemeClr val="tx1"/>
          </a:solidFill>
          <a:latin typeface="+mn-lt"/>
          <a:ea typeface="+mn-ea"/>
          <a:cs typeface="+mn-cs"/>
        </a:defRPr>
      </a:lvl3pPr>
      <a:lvl4pPr marL="1396289" algn="l" defTabSz="930859" rtl="0" eaLnBrk="1" latinLnBrk="0" hangingPunct="1">
        <a:defRPr kumimoji="1" sz="1832" kern="1200">
          <a:solidFill>
            <a:schemeClr val="tx1"/>
          </a:solidFill>
          <a:latin typeface="+mn-lt"/>
          <a:ea typeface="+mn-ea"/>
          <a:cs typeface="+mn-cs"/>
        </a:defRPr>
      </a:lvl4pPr>
      <a:lvl5pPr marL="1861718" algn="l" defTabSz="930859" rtl="0" eaLnBrk="1" latinLnBrk="0" hangingPunct="1">
        <a:defRPr kumimoji="1" sz="1832" kern="1200">
          <a:solidFill>
            <a:schemeClr val="tx1"/>
          </a:solidFill>
          <a:latin typeface="+mn-lt"/>
          <a:ea typeface="+mn-ea"/>
          <a:cs typeface="+mn-cs"/>
        </a:defRPr>
      </a:lvl5pPr>
      <a:lvl6pPr marL="2327148" algn="l" defTabSz="930859" rtl="0" eaLnBrk="1" latinLnBrk="0" hangingPunct="1">
        <a:defRPr kumimoji="1" sz="1832" kern="1200">
          <a:solidFill>
            <a:schemeClr val="tx1"/>
          </a:solidFill>
          <a:latin typeface="+mn-lt"/>
          <a:ea typeface="+mn-ea"/>
          <a:cs typeface="+mn-cs"/>
        </a:defRPr>
      </a:lvl6pPr>
      <a:lvl7pPr marL="2792578" algn="l" defTabSz="930859" rtl="0" eaLnBrk="1" latinLnBrk="0" hangingPunct="1">
        <a:defRPr kumimoji="1" sz="1832" kern="1200">
          <a:solidFill>
            <a:schemeClr val="tx1"/>
          </a:solidFill>
          <a:latin typeface="+mn-lt"/>
          <a:ea typeface="+mn-ea"/>
          <a:cs typeface="+mn-cs"/>
        </a:defRPr>
      </a:lvl7pPr>
      <a:lvl8pPr marL="3258007" algn="l" defTabSz="930859" rtl="0" eaLnBrk="1" latinLnBrk="0" hangingPunct="1">
        <a:defRPr kumimoji="1" sz="1832" kern="1200">
          <a:solidFill>
            <a:schemeClr val="tx1"/>
          </a:solidFill>
          <a:latin typeface="+mn-lt"/>
          <a:ea typeface="+mn-ea"/>
          <a:cs typeface="+mn-cs"/>
        </a:defRPr>
      </a:lvl8pPr>
      <a:lvl9pPr marL="3723437" algn="l" defTabSz="930859" rtl="0" eaLnBrk="1" latinLnBrk="0" hangingPunct="1">
        <a:defRPr kumimoji="1" sz="18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="" xmlns:a16="http://schemas.microsoft.com/office/drawing/2014/main" id="{C854C621-311C-4D51-90D4-84D551922E76}"/>
              </a:ext>
            </a:extLst>
          </p:cNvPr>
          <p:cNvCxnSpPr/>
          <p:nvPr/>
        </p:nvCxnSpPr>
        <p:spPr bwMode="auto">
          <a:xfrm>
            <a:off x="3059987" y="2381"/>
            <a:ext cx="0" cy="19796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FMVadmin</cp:lastModifiedBy>
  <cp:revision>22</cp:revision>
  <dcterms:created xsi:type="dcterms:W3CDTF">2011-04-13T05:25:09Z</dcterms:created>
  <dcterms:modified xsi:type="dcterms:W3CDTF">2020-03-16T09:02:37Z</dcterms:modified>
</cp:coreProperties>
</file>