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84375" cy="6121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0" userDrawn="1">
          <p15:clr>
            <a:srgbClr val="A4A3A4"/>
          </p15:clr>
        </p15:guide>
        <p15:guide id="2" pos="6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2172" y="108"/>
      </p:cViewPr>
      <p:guideLst>
        <p:guide orient="horz" pos="1930"/>
        <p:guide pos="6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6350" y="365125"/>
            <a:ext cx="5905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D874D7-E7DF-493D-986F-E9A6E8C64F7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1371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63C972-507D-4845-9E01-88D04E1A8D75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6350" y="365125"/>
            <a:ext cx="5905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7090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031" y="1901827"/>
            <a:ext cx="1686314" cy="1311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8062" y="3468690"/>
            <a:ext cx="1388252" cy="1563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37EF5-0895-49F9-9557-20190D236E0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6B6E5-6D4D-475D-A1E6-A97D70FBD9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40090" y="249238"/>
            <a:ext cx="445471" cy="521811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8814" y="249238"/>
            <a:ext cx="1185765" cy="521811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B412-9525-4BD3-B4E9-49EBA1EDB14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76D52-108C-425F-B483-CA9B5464026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131" y="3933827"/>
            <a:ext cx="1686313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7131" y="2593975"/>
            <a:ext cx="1686313" cy="13398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9E8D8-76D4-438E-B9DC-2C43F86CD6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8815" y="1428750"/>
            <a:ext cx="814808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69133" y="1428750"/>
            <a:ext cx="816428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046CA-AB14-4A95-A53F-8C12302FDB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815" y="244477"/>
            <a:ext cx="1786747" cy="1020763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8814" y="1370013"/>
            <a:ext cx="87798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8814" y="1941515"/>
            <a:ext cx="877985" cy="35274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07577" y="1370013"/>
            <a:ext cx="87798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07577" y="1941515"/>
            <a:ext cx="877985" cy="35274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D1BC0-579F-4679-9016-5B7DD4E05D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65A90-95A0-42B6-A79C-447CF6A0BEA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9A7B4-1720-465F-BC6E-54AF2C112EB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814" y="244475"/>
            <a:ext cx="652819" cy="10366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75932" y="244477"/>
            <a:ext cx="1109629" cy="52244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814" y="1281115"/>
            <a:ext cx="652819" cy="4187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B2339-1E96-44BB-B1D2-A7D08D70D05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6" y="4284663"/>
            <a:ext cx="1190625" cy="50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8776" y="547690"/>
            <a:ext cx="1190625" cy="36718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8776" y="4791075"/>
            <a:ext cx="1190625" cy="717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CF6AF-2344-4384-92F6-408A374A2A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815" y="249238"/>
            <a:ext cx="1786747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815" y="1428750"/>
            <a:ext cx="178674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816" y="5576888"/>
            <a:ext cx="463291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8739" y="5576888"/>
            <a:ext cx="626899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17500">
              <a:defRPr sz="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22270" y="5576888"/>
            <a:ext cx="463291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17500">
              <a:defRPr sz="500"/>
            </a:lvl1pPr>
          </a:lstStyle>
          <a:p>
            <a:fld id="{0B279956-4084-4C5E-8E8E-BE82E23219C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9063" indent="-119063" algn="l" defTabSz="317500" rtl="0" fontAlgn="base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fontAlgn="base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96875" indent="-79375" algn="l" defTabSz="317500" rtl="0" fontAlgn="base">
        <a:spcBef>
          <a:spcPct val="20000"/>
        </a:spcBef>
        <a:spcAft>
          <a:spcPct val="0"/>
        </a:spcAft>
        <a:buChar char="•"/>
        <a:defRPr kumimoji="1" sz="900">
          <a:solidFill>
            <a:schemeClr val="tx1"/>
          </a:solidFill>
          <a:latin typeface="+mn-lt"/>
          <a:ea typeface="+mn-ea"/>
        </a:defRPr>
      </a:lvl3pPr>
      <a:lvl4pPr marL="558800" indent="-80963" algn="l" defTabSz="317500" rtl="0" fontAlgn="base">
        <a:spcBef>
          <a:spcPct val="20000"/>
        </a:spcBef>
        <a:spcAft>
          <a:spcPct val="0"/>
        </a:spcAft>
        <a:buChar char="–"/>
        <a:defRPr kumimoji="1" sz="800">
          <a:solidFill>
            <a:schemeClr val="tx1"/>
          </a:solidFill>
          <a:latin typeface="+mn-lt"/>
          <a:ea typeface="+mn-ea"/>
        </a:defRPr>
      </a:lvl4pPr>
      <a:lvl5pPr marL="7175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5pPr>
      <a:lvl6pPr marL="11747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6pPr>
      <a:lvl7pPr marL="16319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7pPr>
      <a:lvl8pPr marL="20891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8pPr>
      <a:lvl9pPr marL="2546350" indent="-80963" algn="l" defTabSz="317500" rtl="0" fontAlgn="base">
        <a:spcBef>
          <a:spcPct val="20000"/>
        </a:spcBef>
        <a:spcAft>
          <a:spcPct val="0"/>
        </a:spcAft>
        <a:buChar char="»"/>
        <a:defRPr kumimoji="1"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="" xmlns:a16="http://schemas.microsoft.com/office/drawing/2014/main" id="{12726752-DBBF-4709-A8CB-81B094B75978}"/>
              </a:ext>
            </a:extLst>
          </p:cNvPr>
          <p:cNvCxnSpPr/>
          <p:nvPr/>
        </p:nvCxnSpPr>
        <p:spPr bwMode="auto">
          <a:xfrm>
            <a:off x="19843" y="3060000"/>
            <a:ext cx="1944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FMVadmin</cp:lastModifiedBy>
  <cp:revision>23</cp:revision>
  <dcterms:created xsi:type="dcterms:W3CDTF">2011-04-13T05:25:09Z</dcterms:created>
  <dcterms:modified xsi:type="dcterms:W3CDTF">2020-03-16T09:02:16Z</dcterms:modified>
</cp:coreProperties>
</file>